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65" r:id="rId3"/>
    <p:sldId id="259" r:id="rId4"/>
    <p:sldId id="257" r:id="rId5"/>
    <p:sldId id="261" r:id="rId6"/>
    <p:sldId id="263" r:id="rId7"/>
    <p:sldId id="266" r:id="rId8"/>
    <p:sldId id="267" r:id="rId9"/>
    <p:sldId id="258" r:id="rId10"/>
    <p:sldId id="268" r:id="rId11"/>
    <p:sldId id="270" r:id="rId12"/>
    <p:sldId id="271" r:id="rId13"/>
    <p:sldId id="272" r:id="rId14"/>
    <p:sldId id="269" r:id="rId15"/>
    <p:sldId id="273" r:id="rId16"/>
    <p:sldId id="275" r:id="rId17"/>
    <p:sldId id="274" r:id="rId18"/>
    <p:sldId id="276" r:id="rId19"/>
    <p:sldId id="278" r:id="rId20"/>
    <p:sldId id="279" r:id="rId21"/>
    <p:sldId id="277" r:id="rId22"/>
    <p:sldId id="280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62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EFEFEF"/>
    <a:srgbClr val="8C9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32313-E495-471F-8D25-98A6C8595426}" v="1139" dt="2023-08-20T20:21:47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FA72B-7E79-420D-9954-FBE5BB749B0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470B1E-EFF6-43E7-BC78-9D2B3BDA2B6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Introducción al sistema</a:t>
          </a:r>
          <a:endParaRPr lang="en-US" u="sng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E279C0-A1DA-477D-ADD6-C7E4495712F1}" type="parTrans" cxnId="{11BF882D-1039-4EED-A5B0-87F23762CE27}">
      <dgm:prSet/>
      <dgm:spPr/>
      <dgm:t>
        <a:bodyPr/>
        <a:lstStyle/>
        <a:p>
          <a:endParaRPr lang="en-US"/>
        </a:p>
      </dgm:t>
    </dgm:pt>
    <dgm:pt modelId="{5017A0FA-1480-48FF-94F0-417B14AD2566}" type="sibTrans" cxnId="{11BF882D-1039-4EED-A5B0-87F23762CE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49BF53-C094-455F-A7F0-2DD2C315FD7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Algoritmos de visión por computador</a:t>
          </a:r>
          <a:endParaRPr lang="en-US"/>
        </a:p>
      </dgm:t>
    </dgm:pt>
    <dgm:pt modelId="{E105EF2B-C8C3-4D96-B51D-BD925BF346AF}" type="parTrans" cxnId="{CF589E99-B200-479C-9EC0-4587630B4CB7}">
      <dgm:prSet/>
      <dgm:spPr/>
      <dgm:t>
        <a:bodyPr/>
        <a:lstStyle/>
        <a:p>
          <a:endParaRPr lang="en-US"/>
        </a:p>
      </dgm:t>
    </dgm:pt>
    <dgm:pt modelId="{092B9849-D386-4750-8006-A2037714CF0D}" type="sibTrans" cxnId="{CF589E99-B200-479C-9EC0-4587630B4C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C81697-BA2A-4EBC-B2AE-F7A8C8EFA3C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Geometría de la escena y gestión de objetivos</a:t>
          </a:r>
          <a:endParaRPr lang="en-US"/>
        </a:p>
      </dgm:t>
    </dgm:pt>
    <dgm:pt modelId="{C34BB348-7917-4FCB-8FBC-C37DFBDB7C66}" type="parTrans" cxnId="{2DAA943F-551C-4E15-92B0-9FABA9C17364}">
      <dgm:prSet/>
      <dgm:spPr/>
      <dgm:t>
        <a:bodyPr/>
        <a:lstStyle/>
        <a:p>
          <a:endParaRPr lang="en-US"/>
        </a:p>
      </dgm:t>
    </dgm:pt>
    <dgm:pt modelId="{00C5C4CF-E47D-475B-8641-6FAE4B1B0559}" type="sibTrans" cxnId="{2DAA943F-551C-4E15-92B0-9FABA9C173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1A3735-3E0C-4EE0-953A-72673EB88D2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Modelado y estrategias de control</a:t>
          </a:r>
          <a:endParaRPr lang="en-US"/>
        </a:p>
      </dgm:t>
    </dgm:pt>
    <dgm:pt modelId="{7EFE4815-5E90-4CD5-98B6-62685542AFED}" type="parTrans" cxnId="{720F85EF-C59F-40BC-9206-97D0F726F3FB}">
      <dgm:prSet/>
      <dgm:spPr/>
      <dgm:t>
        <a:bodyPr/>
        <a:lstStyle/>
        <a:p>
          <a:endParaRPr lang="en-US"/>
        </a:p>
      </dgm:t>
    </dgm:pt>
    <dgm:pt modelId="{AD244CDC-5793-42C3-A371-9BD20342B070}" type="sibTrans" cxnId="{720F85EF-C59F-40BC-9206-97D0F726F3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ED7D61-82A3-4429-A709-373E6A4B929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Implementación en CoppeliaSim</a:t>
          </a:r>
          <a:endParaRPr lang="en-US"/>
        </a:p>
      </dgm:t>
    </dgm:pt>
    <dgm:pt modelId="{60683107-1514-48B5-A291-DFFF503B0B97}" type="parTrans" cxnId="{DB207DC6-6123-4215-AF91-84524C225E5A}">
      <dgm:prSet/>
      <dgm:spPr/>
      <dgm:t>
        <a:bodyPr/>
        <a:lstStyle/>
        <a:p>
          <a:endParaRPr lang="en-US"/>
        </a:p>
      </dgm:t>
    </dgm:pt>
    <dgm:pt modelId="{468443B5-D298-4C64-AEF6-AFD6623877ED}" type="sibTrans" cxnId="{DB207DC6-6123-4215-AF91-84524C225E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2951C9-287C-4B7C-B349-B1783F16BA7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Demostraciones y experimentos</a:t>
          </a:r>
          <a:endParaRPr lang="en-US"/>
        </a:p>
      </dgm:t>
    </dgm:pt>
    <dgm:pt modelId="{12D349B4-BF12-4349-969B-7AE3D478818D}" type="parTrans" cxnId="{6C881F84-C7B3-45E4-874E-A16426B71C63}">
      <dgm:prSet/>
      <dgm:spPr/>
      <dgm:t>
        <a:bodyPr/>
        <a:lstStyle/>
        <a:p>
          <a:endParaRPr lang="en-US"/>
        </a:p>
      </dgm:t>
    </dgm:pt>
    <dgm:pt modelId="{A1770EDB-D0F7-41B9-9690-5651A43613F5}" type="sibTrans" cxnId="{6C881F84-C7B3-45E4-874E-A16426B71C63}">
      <dgm:prSet/>
      <dgm:spPr/>
      <dgm:t>
        <a:bodyPr/>
        <a:lstStyle/>
        <a:p>
          <a:endParaRPr lang="en-US"/>
        </a:p>
      </dgm:t>
    </dgm:pt>
    <dgm:pt modelId="{2E72C958-7A98-40EE-AD51-3A8D51287C59}" type="pres">
      <dgm:prSet presAssocID="{B35FA72B-7E79-420D-9954-FBE5BB749B04}" presName="root" presStyleCnt="0">
        <dgm:presLayoutVars>
          <dgm:dir/>
          <dgm:resizeHandles val="exact"/>
        </dgm:presLayoutVars>
      </dgm:prSet>
      <dgm:spPr/>
    </dgm:pt>
    <dgm:pt modelId="{1380D8B8-C9EA-4796-87EC-FD9727843CA7}" type="pres">
      <dgm:prSet presAssocID="{B35FA72B-7E79-420D-9954-FBE5BB749B04}" presName="container" presStyleCnt="0">
        <dgm:presLayoutVars>
          <dgm:dir/>
          <dgm:resizeHandles val="exact"/>
        </dgm:presLayoutVars>
      </dgm:prSet>
      <dgm:spPr/>
    </dgm:pt>
    <dgm:pt modelId="{E3C2B007-F844-4261-A47A-7BAB2F604904}" type="pres">
      <dgm:prSet presAssocID="{D5470B1E-EFF6-43E7-BC78-9D2B3BDA2B65}" presName="compNode" presStyleCnt="0"/>
      <dgm:spPr/>
    </dgm:pt>
    <dgm:pt modelId="{6E6C0E40-151E-4E14-BD64-62F27BD40234}" type="pres">
      <dgm:prSet presAssocID="{D5470B1E-EFF6-43E7-BC78-9D2B3BDA2B65}" presName="iconBgRect" presStyleLbl="bgShp" presStyleIdx="0" presStyleCnt="6"/>
      <dgm:spPr/>
    </dgm:pt>
    <dgm:pt modelId="{14B65448-5EA2-4A89-A06F-2E1A040E0B25}" type="pres">
      <dgm:prSet presAssocID="{D5470B1E-EFF6-43E7-BC78-9D2B3BDA2B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32A6A986-0192-40EB-B712-AC51832ED3D5}" type="pres">
      <dgm:prSet presAssocID="{D5470B1E-EFF6-43E7-BC78-9D2B3BDA2B65}" presName="spaceRect" presStyleCnt="0"/>
      <dgm:spPr/>
    </dgm:pt>
    <dgm:pt modelId="{0A885B50-0C52-4D99-AC1C-45A366C81D3A}" type="pres">
      <dgm:prSet presAssocID="{D5470B1E-EFF6-43E7-BC78-9D2B3BDA2B65}" presName="textRect" presStyleLbl="revTx" presStyleIdx="0" presStyleCnt="6">
        <dgm:presLayoutVars>
          <dgm:chMax val="1"/>
          <dgm:chPref val="1"/>
        </dgm:presLayoutVars>
      </dgm:prSet>
      <dgm:spPr/>
    </dgm:pt>
    <dgm:pt modelId="{9EB55BD5-C2CE-4316-9D9A-58C983400FE8}" type="pres">
      <dgm:prSet presAssocID="{5017A0FA-1480-48FF-94F0-417B14AD2566}" presName="sibTrans" presStyleLbl="sibTrans2D1" presStyleIdx="0" presStyleCnt="0"/>
      <dgm:spPr/>
    </dgm:pt>
    <dgm:pt modelId="{99EF3984-0B86-41D0-ADDF-4813D5FAA882}" type="pres">
      <dgm:prSet presAssocID="{0849BF53-C094-455F-A7F0-2DD2C315FD7A}" presName="compNode" presStyleCnt="0"/>
      <dgm:spPr/>
    </dgm:pt>
    <dgm:pt modelId="{A2553FB7-AF9F-4298-9572-4D01D3DB300E}" type="pres">
      <dgm:prSet presAssocID="{0849BF53-C094-455F-A7F0-2DD2C315FD7A}" presName="iconBgRect" presStyleLbl="bgShp" presStyleIdx="1" presStyleCnt="6"/>
      <dgm:spPr/>
    </dgm:pt>
    <dgm:pt modelId="{2568CC6F-BF1B-4F8A-BFE9-C40E83B314FD}" type="pres">
      <dgm:prSet presAssocID="{0849BF53-C094-455F-A7F0-2DD2C315FD7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566DE2B8-9661-4963-B8F6-BB81B7A39C79}" type="pres">
      <dgm:prSet presAssocID="{0849BF53-C094-455F-A7F0-2DD2C315FD7A}" presName="spaceRect" presStyleCnt="0"/>
      <dgm:spPr/>
    </dgm:pt>
    <dgm:pt modelId="{9F123467-B015-4B44-A87A-F99CC774223C}" type="pres">
      <dgm:prSet presAssocID="{0849BF53-C094-455F-A7F0-2DD2C315FD7A}" presName="textRect" presStyleLbl="revTx" presStyleIdx="1" presStyleCnt="6">
        <dgm:presLayoutVars>
          <dgm:chMax val="1"/>
          <dgm:chPref val="1"/>
        </dgm:presLayoutVars>
      </dgm:prSet>
      <dgm:spPr/>
    </dgm:pt>
    <dgm:pt modelId="{A4A48151-268C-4513-A910-53AF53112499}" type="pres">
      <dgm:prSet presAssocID="{092B9849-D386-4750-8006-A2037714CF0D}" presName="sibTrans" presStyleLbl="sibTrans2D1" presStyleIdx="0" presStyleCnt="0"/>
      <dgm:spPr/>
    </dgm:pt>
    <dgm:pt modelId="{E801F0FB-6414-46F8-9BC1-04C9C32A5D43}" type="pres">
      <dgm:prSet presAssocID="{50C81697-BA2A-4EBC-B2AE-F7A8C8EFA3C8}" presName="compNode" presStyleCnt="0"/>
      <dgm:spPr/>
    </dgm:pt>
    <dgm:pt modelId="{F88AC867-8249-41F5-A763-7FC2C92F6EE4}" type="pres">
      <dgm:prSet presAssocID="{50C81697-BA2A-4EBC-B2AE-F7A8C8EFA3C8}" presName="iconBgRect" presStyleLbl="bgShp" presStyleIdx="2" presStyleCnt="6"/>
      <dgm:spPr/>
    </dgm:pt>
    <dgm:pt modelId="{7FB03E0E-ADB2-4427-A42E-3F5BE9ABBCEA}" type="pres">
      <dgm:prSet presAssocID="{50C81697-BA2A-4EBC-B2AE-F7A8C8EFA3C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6AFDB656-E0F3-44B5-8BD8-5372B604F2C1}" type="pres">
      <dgm:prSet presAssocID="{50C81697-BA2A-4EBC-B2AE-F7A8C8EFA3C8}" presName="spaceRect" presStyleCnt="0"/>
      <dgm:spPr/>
    </dgm:pt>
    <dgm:pt modelId="{00B87CA8-B45D-4E30-9DED-AA43D47AA858}" type="pres">
      <dgm:prSet presAssocID="{50C81697-BA2A-4EBC-B2AE-F7A8C8EFA3C8}" presName="textRect" presStyleLbl="revTx" presStyleIdx="2" presStyleCnt="6">
        <dgm:presLayoutVars>
          <dgm:chMax val="1"/>
          <dgm:chPref val="1"/>
        </dgm:presLayoutVars>
      </dgm:prSet>
      <dgm:spPr/>
    </dgm:pt>
    <dgm:pt modelId="{A48A6D15-D979-4D99-9F2A-7889C3E91EF7}" type="pres">
      <dgm:prSet presAssocID="{00C5C4CF-E47D-475B-8641-6FAE4B1B0559}" presName="sibTrans" presStyleLbl="sibTrans2D1" presStyleIdx="0" presStyleCnt="0"/>
      <dgm:spPr/>
    </dgm:pt>
    <dgm:pt modelId="{145A8E93-DDFE-4F75-BC70-E95CC2254871}" type="pres">
      <dgm:prSet presAssocID="{F21A3735-3E0C-4EE0-953A-72673EB88D22}" presName="compNode" presStyleCnt="0"/>
      <dgm:spPr/>
    </dgm:pt>
    <dgm:pt modelId="{88111882-6806-4FB9-9C73-2C1549B3E57E}" type="pres">
      <dgm:prSet presAssocID="{F21A3735-3E0C-4EE0-953A-72673EB88D22}" presName="iconBgRect" presStyleLbl="bgShp" presStyleIdx="3" presStyleCnt="6"/>
      <dgm:spPr/>
    </dgm:pt>
    <dgm:pt modelId="{53FECBE6-741E-46BA-B17F-6F6E509796B8}" type="pres">
      <dgm:prSet presAssocID="{F21A3735-3E0C-4EE0-953A-72673EB88D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89606B-2D5D-4B50-B116-0528C5381A4A}" type="pres">
      <dgm:prSet presAssocID="{F21A3735-3E0C-4EE0-953A-72673EB88D22}" presName="spaceRect" presStyleCnt="0"/>
      <dgm:spPr/>
    </dgm:pt>
    <dgm:pt modelId="{9D9ED5A4-B780-40C5-A312-84A78D1E62B7}" type="pres">
      <dgm:prSet presAssocID="{F21A3735-3E0C-4EE0-953A-72673EB88D22}" presName="textRect" presStyleLbl="revTx" presStyleIdx="3" presStyleCnt="6">
        <dgm:presLayoutVars>
          <dgm:chMax val="1"/>
          <dgm:chPref val="1"/>
        </dgm:presLayoutVars>
      </dgm:prSet>
      <dgm:spPr/>
    </dgm:pt>
    <dgm:pt modelId="{873C172E-A8AC-49A3-BD77-962E991A95FC}" type="pres">
      <dgm:prSet presAssocID="{AD244CDC-5793-42C3-A371-9BD20342B070}" presName="sibTrans" presStyleLbl="sibTrans2D1" presStyleIdx="0" presStyleCnt="0"/>
      <dgm:spPr/>
    </dgm:pt>
    <dgm:pt modelId="{34DBE071-A4EA-4106-9F67-66B2D775CC27}" type="pres">
      <dgm:prSet presAssocID="{C6ED7D61-82A3-4429-A709-373E6A4B929A}" presName="compNode" presStyleCnt="0"/>
      <dgm:spPr/>
    </dgm:pt>
    <dgm:pt modelId="{803C050E-A64A-4608-ADED-80E343E177A2}" type="pres">
      <dgm:prSet presAssocID="{C6ED7D61-82A3-4429-A709-373E6A4B929A}" presName="iconBgRect" presStyleLbl="bgShp" presStyleIdx="4" presStyleCnt="6"/>
      <dgm:spPr/>
    </dgm:pt>
    <dgm:pt modelId="{7841BD96-000E-4EAA-8DBC-13F4660EC99F}" type="pres">
      <dgm:prSet presAssocID="{C6ED7D61-82A3-4429-A709-373E6A4B92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898FCC29-E044-47DA-904F-BFDC2B04245F}" type="pres">
      <dgm:prSet presAssocID="{C6ED7D61-82A3-4429-A709-373E6A4B929A}" presName="spaceRect" presStyleCnt="0"/>
      <dgm:spPr/>
    </dgm:pt>
    <dgm:pt modelId="{EBAC6924-3528-4E4C-871D-50B729D1C548}" type="pres">
      <dgm:prSet presAssocID="{C6ED7D61-82A3-4429-A709-373E6A4B929A}" presName="textRect" presStyleLbl="revTx" presStyleIdx="4" presStyleCnt="6">
        <dgm:presLayoutVars>
          <dgm:chMax val="1"/>
          <dgm:chPref val="1"/>
        </dgm:presLayoutVars>
      </dgm:prSet>
      <dgm:spPr/>
    </dgm:pt>
    <dgm:pt modelId="{1E629783-4807-4B2A-920B-EE6B2C62F7F5}" type="pres">
      <dgm:prSet presAssocID="{468443B5-D298-4C64-AEF6-AFD6623877ED}" presName="sibTrans" presStyleLbl="sibTrans2D1" presStyleIdx="0" presStyleCnt="0"/>
      <dgm:spPr/>
    </dgm:pt>
    <dgm:pt modelId="{47472D37-5563-4E24-B043-0487CE7240FD}" type="pres">
      <dgm:prSet presAssocID="{922951C9-287C-4B7C-B349-B1783F16BA7C}" presName="compNode" presStyleCnt="0"/>
      <dgm:spPr/>
    </dgm:pt>
    <dgm:pt modelId="{7E9B2B00-1818-4B5D-91D3-7B3EBB3EFE64}" type="pres">
      <dgm:prSet presAssocID="{922951C9-287C-4B7C-B349-B1783F16BA7C}" presName="iconBgRect" presStyleLbl="bgShp" presStyleIdx="5" presStyleCnt="6"/>
      <dgm:spPr/>
    </dgm:pt>
    <dgm:pt modelId="{C2B63F23-7BCF-4076-9D45-DAD0EBA4A6CC}" type="pres">
      <dgm:prSet presAssocID="{922951C9-287C-4B7C-B349-B1783F16BA7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15AB0309-14FC-4984-B9C3-7A82CF57F9D8}" type="pres">
      <dgm:prSet presAssocID="{922951C9-287C-4B7C-B349-B1783F16BA7C}" presName="spaceRect" presStyleCnt="0"/>
      <dgm:spPr/>
    </dgm:pt>
    <dgm:pt modelId="{76C715F3-A79E-4A65-978F-FAD27953B11E}" type="pres">
      <dgm:prSet presAssocID="{922951C9-287C-4B7C-B349-B1783F16BA7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3F9AF23-F28C-49F3-8204-73DD434604E8}" type="presOf" srcId="{468443B5-D298-4C64-AEF6-AFD6623877ED}" destId="{1E629783-4807-4B2A-920B-EE6B2C62F7F5}" srcOrd="0" destOrd="0" presId="urn:microsoft.com/office/officeart/2018/2/layout/IconCircleList"/>
    <dgm:cxn modelId="{11BF882D-1039-4EED-A5B0-87F23762CE27}" srcId="{B35FA72B-7E79-420D-9954-FBE5BB749B04}" destId="{D5470B1E-EFF6-43E7-BC78-9D2B3BDA2B65}" srcOrd="0" destOrd="0" parTransId="{CAE279C0-A1DA-477D-ADD6-C7E4495712F1}" sibTransId="{5017A0FA-1480-48FF-94F0-417B14AD2566}"/>
    <dgm:cxn modelId="{BC2B8E31-F212-4F87-8676-C3E24C60598C}" type="presOf" srcId="{50C81697-BA2A-4EBC-B2AE-F7A8C8EFA3C8}" destId="{00B87CA8-B45D-4E30-9DED-AA43D47AA858}" srcOrd="0" destOrd="0" presId="urn:microsoft.com/office/officeart/2018/2/layout/IconCircleList"/>
    <dgm:cxn modelId="{2DAA943F-551C-4E15-92B0-9FABA9C17364}" srcId="{B35FA72B-7E79-420D-9954-FBE5BB749B04}" destId="{50C81697-BA2A-4EBC-B2AE-F7A8C8EFA3C8}" srcOrd="2" destOrd="0" parTransId="{C34BB348-7917-4FCB-8FBC-C37DFBDB7C66}" sibTransId="{00C5C4CF-E47D-475B-8641-6FAE4B1B0559}"/>
    <dgm:cxn modelId="{66879A46-5679-49EA-8ABC-0ABF4A990904}" type="presOf" srcId="{092B9849-D386-4750-8006-A2037714CF0D}" destId="{A4A48151-268C-4513-A910-53AF53112499}" srcOrd="0" destOrd="0" presId="urn:microsoft.com/office/officeart/2018/2/layout/IconCircleList"/>
    <dgm:cxn modelId="{74CDA675-0684-485B-973C-793B9A2A9D9E}" type="presOf" srcId="{00C5C4CF-E47D-475B-8641-6FAE4B1B0559}" destId="{A48A6D15-D979-4D99-9F2A-7889C3E91EF7}" srcOrd="0" destOrd="0" presId="urn:microsoft.com/office/officeart/2018/2/layout/IconCircleList"/>
    <dgm:cxn modelId="{6C881F84-C7B3-45E4-874E-A16426B71C63}" srcId="{B35FA72B-7E79-420D-9954-FBE5BB749B04}" destId="{922951C9-287C-4B7C-B349-B1783F16BA7C}" srcOrd="5" destOrd="0" parTransId="{12D349B4-BF12-4349-969B-7AE3D478818D}" sibTransId="{A1770EDB-D0F7-41B9-9690-5651A43613F5}"/>
    <dgm:cxn modelId="{6CB47C8F-C52F-4FA5-961B-515B57260999}" type="presOf" srcId="{AD244CDC-5793-42C3-A371-9BD20342B070}" destId="{873C172E-A8AC-49A3-BD77-962E991A95FC}" srcOrd="0" destOrd="0" presId="urn:microsoft.com/office/officeart/2018/2/layout/IconCircleList"/>
    <dgm:cxn modelId="{370B4995-93B7-4017-BE49-E2A4407FEDF2}" type="presOf" srcId="{922951C9-287C-4B7C-B349-B1783F16BA7C}" destId="{76C715F3-A79E-4A65-978F-FAD27953B11E}" srcOrd="0" destOrd="0" presId="urn:microsoft.com/office/officeart/2018/2/layout/IconCircleList"/>
    <dgm:cxn modelId="{CF589E99-B200-479C-9EC0-4587630B4CB7}" srcId="{B35FA72B-7E79-420D-9954-FBE5BB749B04}" destId="{0849BF53-C094-455F-A7F0-2DD2C315FD7A}" srcOrd="1" destOrd="0" parTransId="{E105EF2B-C8C3-4D96-B51D-BD925BF346AF}" sibTransId="{092B9849-D386-4750-8006-A2037714CF0D}"/>
    <dgm:cxn modelId="{8534E2A5-637F-4798-A9EF-35567AEB9E74}" type="presOf" srcId="{5017A0FA-1480-48FF-94F0-417B14AD2566}" destId="{9EB55BD5-C2CE-4316-9D9A-58C983400FE8}" srcOrd="0" destOrd="0" presId="urn:microsoft.com/office/officeart/2018/2/layout/IconCircleList"/>
    <dgm:cxn modelId="{A6B26BB8-5B04-4925-8F96-4812F364CE00}" type="presOf" srcId="{B35FA72B-7E79-420D-9954-FBE5BB749B04}" destId="{2E72C958-7A98-40EE-AD51-3A8D51287C59}" srcOrd="0" destOrd="0" presId="urn:microsoft.com/office/officeart/2018/2/layout/IconCircleList"/>
    <dgm:cxn modelId="{DB207DC6-6123-4215-AF91-84524C225E5A}" srcId="{B35FA72B-7E79-420D-9954-FBE5BB749B04}" destId="{C6ED7D61-82A3-4429-A709-373E6A4B929A}" srcOrd="4" destOrd="0" parTransId="{60683107-1514-48B5-A291-DFFF503B0B97}" sibTransId="{468443B5-D298-4C64-AEF6-AFD6623877ED}"/>
    <dgm:cxn modelId="{01A82FE0-12A2-43F7-9A32-516480B52717}" type="presOf" srcId="{D5470B1E-EFF6-43E7-BC78-9D2B3BDA2B65}" destId="{0A885B50-0C52-4D99-AC1C-45A366C81D3A}" srcOrd="0" destOrd="0" presId="urn:microsoft.com/office/officeart/2018/2/layout/IconCircleList"/>
    <dgm:cxn modelId="{C928B3EC-8D3B-49CA-BF76-61C7951C9501}" type="presOf" srcId="{C6ED7D61-82A3-4429-A709-373E6A4B929A}" destId="{EBAC6924-3528-4E4C-871D-50B729D1C548}" srcOrd="0" destOrd="0" presId="urn:microsoft.com/office/officeart/2018/2/layout/IconCircleList"/>
    <dgm:cxn modelId="{7B8A06ED-A997-4E1C-8567-031842167DB5}" type="presOf" srcId="{F21A3735-3E0C-4EE0-953A-72673EB88D22}" destId="{9D9ED5A4-B780-40C5-A312-84A78D1E62B7}" srcOrd="0" destOrd="0" presId="urn:microsoft.com/office/officeart/2018/2/layout/IconCircleList"/>
    <dgm:cxn modelId="{720F85EF-C59F-40BC-9206-97D0F726F3FB}" srcId="{B35FA72B-7E79-420D-9954-FBE5BB749B04}" destId="{F21A3735-3E0C-4EE0-953A-72673EB88D22}" srcOrd="3" destOrd="0" parTransId="{7EFE4815-5E90-4CD5-98B6-62685542AFED}" sibTransId="{AD244CDC-5793-42C3-A371-9BD20342B070}"/>
    <dgm:cxn modelId="{A678F2F5-CA1A-4261-A643-469FA4172B82}" type="presOf" srcId="{0849BF53-C094-455F-A7F0-2DD2C315FD7A}" destId="{9F123467-B015-4B44-A87A-F99CC774223C}" srcOrd="0" destOrd="0" presId="urn:microsoft.com/office/officeart/2018/2/layout/IconCircleList"/>
    <dgm:cxn modelId="{0DAB5669-1D73-453A-9290-D939E4F0EAC4}" type="presParOf" srcId="{2E72C958-7A98-40EE-AD51-3A8D51287C59}" destId="{1380D8B8-C9EA-4796-87EC-FD9727843CA7}" srcOrd="0" destOrd="0" presId="urn:microsoft.com/office/officeart/2018/2/layout/IconCircleList"/>
    <dgm:cxn modelId="{99F1CAF5-2D05-4A60-9496-F977B371B95B}" type="presParOf" srcId="{1380D8B8-C9EA-4796-87EC-FD9727843CA7}" destId="{E3C2B007-F844-4261-A47A-7BAB2F604904}" srcOrd="0" destOrd="0" presId="urn:microsoft.com/office/officeart/2018/2/layout/IconCircleList"/>
    <dgm:cxn modelId="{FA762B1D-395D-4035-8BCD-2CA988500F64}" type="presParOf" srcId="{E3C2B007-F844-4261-A47A-7BAB2F604904}" destId="{6E6C0E40-151E-4E14-BD64-62F27BD40234}" srcOrd="0" destOrd="0" presId="urn:microsoft.com/office/officeart/2018/2/layout/IconCircleList"/>
    <dgm:cxn modelId="{F0F063E6-FCE2-4CCC-A962-7F7A965FACE7}" type="presParOf" srcId="{E3C2B007-F844-4261-A47A-7BAB2F604904}" destId="{14B65448-5EA2-4A89-A06F-2E1A040E0B25}" srcOrd="1" destOrd="0" presId="urn:microsoft.com/office/officeart/2018/2/layout/IconCircleList"/>
    <dgm:cxn modelId="{0A977D2C-A675-4D4C-B4F2-FB5AD9F6AE49}" type="presParOf" srcId="{E3C2B007-F844-4261-A47A-7BAB2F604904}" destId="{32A6A986-0192-40EB-B712-AC51832ED3D5}" srcOrd="2" destOrd="0" presId="urn:microsoft.com/office/officeart/2018/2/layout/IconCircleList"/>
    <dgm:cxn modelId="{89D069C4-1878-4395-8097-E9289D392E93}" type="presParOf" srcId="{E3C2B007-F844-4261-A47A-7BAB2F604904}" destId="{0A885B50-0C52-4D99-AC1C-45A366C81D3A}" srcOrd="3" destOrd="0" presId="urn:microsoft.com/office/officeart/2018/2/layout/IconCircleList"/>
    <dgm:cxn modelId="{4310B77F-040A-49DD-8E0D-1DC9E93B805D}" type="presParOf" srcId="{1380D8B8-C9EA-4796-87EC-FD9727843CA7}" destId="{9EB55BD5-C2CE-4316-9D9A-58C983400FE8}" srcOrd="1" destOrd="0" presId="urn:microsoft.com/office/officeart/2018/2/layout/IconCircleList"/>
    <dgm:cxn modelId="{AE78CE27-0C9C-4EEF-B0F4-BA62A6F55AF3}" type="presParOf" srcId="{1380D8B8-C9EA-4796-87EC-FD9727843CA7}" destId="{99EF3984-0B86-41D0-ADDF-4813D5FAA882}" srcOrd="2" destOrd="0" presId="urn:microsoft.com/office/officeart/2018/2/layout/IconCircleList"/>
    <dgm:cxn modelId="{2450B944-1B39-4598-9B17-04A0B8AFA405}" type="presParOf" srcId="{99EF3984-0B86-41D0-ADDF-4813D5FAA882}" destId="{A2553FB7-AF9F-4298-9572-4D01D3DB300E}" srcOrd="0" destOrd="0" presId="urn:microsoft.com/office/officeart/2018/2/layout/IconCircleList"/>
    <dgm:cxn modelId="{42D4984B-49B0-4450-B9C4-C3A3497CBE82}" type="presParOf" srcId="{99EF3984-0B86-41D0-ADDF-4813D5FAA882}" destId="{2568CC6F-BF1B-4F8A-BFE9-C40E83B314FD}" srcOrd="1" destOrd="0" presId="urn:microsoft.com/office/officeart/2018/2/layout/IconCircleList"/>
    <dgm:cxn modelId="{A9C77803-44B4-47E8-B04A-7A154345FCBC}" type="presParOf" srcId="{99EF3984-0B86-41D0-ADDF-4813D5FAA882}" destId="{566DE2B8-9661-4963-B8F6-BB81B7A39C79}" srcOrd="2" destOrd="0" presId="urn:microsoft.com/office/officeart/2018/2/layout/IconCircleList"/>
    <dgm:cxn modelId="{43DBE534-0FA4-49DC-8FA2-8FAB26AB2404}" type="presParOf" srcId="{99EF3984-0B86-41D0-ADDF-4813D5FAA882}" destId="{9F123467-B015-4B44-A87A-F99CC774223C}" srcOrd="3" destOrd="0" presId="urn:microsoft.com/office/officeart/2018/2/layout/IconCircleList"/>
    <dgm:cxn modelId="{40A387B3-85CE-4ABC-A617-5C327CE8F6B1}" type="presParOf" srcId="{1380D8B8-C9EA-4796-87EC-FD9727843CA7}" destId="{A4A48151-268C-4513-A910-53AF53112499}" srcOrd="3" destOrd="0" presId="urn:microsoft.com/office/officeart/2018/2/layout/IconCircleList"/>
    <dgm:cxn modelId="{2B75C557-8E6D-4AFA-9219-9974DA1021A1}" type="presParOf" srcId="{1380D8B8-C9EA-4796-87EC-FD9727843CA7}" destId="{E801F0FB-6414-46F8-9BC1-04C9C32A5D43}" srcOrd="4" destOrd="0" presId="urn:microsoft.com/office/officeart/2018/2/layout/IconCircleList"/>
    <dgm:cxn modelId="{568EE276-2960-41AA-8E9E-A4C0E037CAFF}" type="presParOf" srcId="{E801F0FB-6414-46F8-9BC1-04C9C32A5D43}" destId="{F88AC867-8249-41F5-A763-7FC2C92F6EE4}" srcOrd="0" destOrd="0" presId="urn:microsoft.com/office/officeart/2018/2/layout/IconCircleList"/>
    <dgm:cxn modelId="{7B4B40E3-4A0E-43A6-A1CB-3187FC3A6DF1}" type="presParOf" srcId="{E801F0FB-6414-46F8-9BC1-04C9C32A5D43}" destId="{7FB03E0E-ADB2-4427-A42E-3F5BE9ABBCEA}" srcOrd="1" destOrd="0" presId="urn:microsoft.com/office/officeart/2018/2/layout/IconCircleList"/>
    <dgm:cxn modelId="{72B848B5-1A05-47C1-96E2-10E20BCE079D}" type="presParOf" srcId="{E801F0FB-6414-46F8-9BC1-04C9C32A5D43}" destId="{6AFDB656-E0F3-44B5-8BD8-5372B604F2C1}" srcOrd="2" destOrd="0" presId="urn:microsoft.com/office/officeart/2018/2/layout/IconCircleList"/>
    <dgm:cxn modelId="{852816A0-FC84-4257-9131-27F6100C4A6C}" type="presParOf" srcId="{E801F0FB-6414-46F8-9BC1-04C9C32A5D43}" destId="{00B87CA8-B45D-4E30-9DED-AA43D47AA858}" srcOrd="3" destOrd="0" presId="urn:microsoft.com/office/officeart/2018/2/layout/IconCircleList"/>
    <dgm:cxn modelId="{5E2330BD-8D0D-4E44-8FEA-2176EA8A797F}" type="presParOf" srcId="{1380D8B8-C9EA-4796-87EC-FD9727843CA7}" destId="{A48A6D15-D979-4D99-9F2A-7889C3E91EF7}" srcOrd="5" destOrd="0" presId="urn:microsoft.com/office/officeart/2018/2/layout/IconCircleList"/>
    <dgm:cxn modelId="{1CA961F3-23D3-4CEA-9BA4-F0FB54D60586}" type="presParOf" srcId="{1380D8B8-C9EA-4796-87EC-FD9727843CA7}" destId="{145A8E93-DDFE-4F75-BC70-E95CC2254871}" srcOrd="6" destOrd="0" presId="urn:microsoft.com/office/officeart/2018/2/layout/IconCircleList"/>
    <dgm:cxn modelId="{1B6453F2-9949-471C-8B29-7BE9AC7D564B}" type="presParOf" srcId="{145A8E93-DDFE-4F75-BC70-E95CC2254871}" destId="{88111882-6806-4FB9-9C73-2C1549B3E57E}" srcOrd="0" destOrd="0" presId="urn:microsoft.com/office/officeart/2018/2/layout/IconCircleList"/>
    <dgm:cxn modelId="{C607B5ED-5E9B-4288-AF1E-E8BAD13C66BF}" type="presParOf" srcId="{145A8E93-DDFE-4F75-BC70-E95CC2254871}" destId="{53FECBE6-741E-46BA-B17F-6F6E509796B8}" srcOrd="1" destOrd="0" presId="urn:microsoft.com/office/officeart/2018/2/layout/IconCircleList"/>
    <dgm:cxn modelId="{4BFC43D5-B52A-4A2D-8C31-26EE471F8A4A}" type="presParOf" srcId="{145A8E93-DDFE-4F75-BC70-E95CC2254871}" destId="{7C89606B-2D5D-4B50-B116-0528C5381A4A}" srcOrd="2" destOrd="0" presId="urn:microsoft.com/office/officeart/2018/2/layout/IconCircleList"/>
    <dgm:cxn modelId="{B7B436F6-ACFC-40D7-91F7-BFE2F923E666}" type="presParOf" srcId="{145A8E93-DDFE-4F75-BC70-E95CC2254871}" destId="{9D9ED5A4-B780-40C5-A312-84A78D1E62B7}" srcOrd="3" destOrd="0" presId="urn:microsoft.com/office/officeart/2018/2/layout/IconCircleList"/>
    <dgm:cxn modelId="{23324B14-88FE-4097-A44C-F3F4E8D1B5A2}" type="presParOf" srcId="{1380D8B8-C9EA-4796-87EC-FD9727843CA7}" destId="{873C172E-A8AC-49A3-BD77-962E991A95FC}" srcOrd="7" destOrd="0" presId="urn:microsoft.com/office/officeart/2018/2/layout/IconCircleList"/>
    <dgm:cxn modelId="{D436B16E-0089-4D6C-93BE-1C5246D19E65}" type="presParOf" srcId="{1380D8B8-C9EA-4796-87EC-FD9727843CA7}" destId="{34DBE071-A4EA-4106-9F67-66B2D775CC27}" srcOrd="8" destOrd="0" presId="urn:microsoft.com/office/officeart/2018/2/layout/IconCircleList"/>
    <dgm:cxn modelId="{BDF383E5-759D-47C5-9D6B-25BFE56574E6}" type="presParOf" srcId="{34DBE071-A4EA-4106-9F67-66B2D775CC27}" destId="{803C050E-A64A-4608-ADED-80E343E177A2}" srcOrd="0" destOrd="0" presId="urn:microsoft.com/office/officeart/2018/2/layout/IconCircleList"/>
    <dgm:cxn modelId="{8ECAB3C3-06A7-4016-8BA2-53F4E2A0C0CC}" type="presParOf" srcId="{34DBE071-A4EA-4106-9F67-66B2D775CC27}" destId="{7841BD96-000E-4EAA-8DBC-13F4660EC99F}" srcOrd="1" destOrd="0" presId="urn:microsoft.com/office/officeart/2018/2/layout/IconCircleList"/>
    <dgm:cxn modelId="{0729414E-8507-48CE-A5BE-D83A006198DA}" type="presParOf" srcId="{34DBE071-A4EA-4106-9F67-66B2D775CC27}" destId="{898FCC29-E044-47DA-904F-BFDC2B04245F}" srcOrd="2" destOrd="0" presId="urn:microsoft.com/office/officeart/2018/2/layout/IconCircleList"/>
    <dgm:cxn modelId="{A310F65B-23E8-4AD2-A6A1-C8CB36DAED4F}" type="presParOf" srcId="{34DBE071-A4EA-4106-9F67-66B2D775CC27}" destId="{EBAC6924-3528-4E4C-871D-50B729D1C548}" srcOrd="3" destOrd="0" presId="urn:microsoft.com/office/officeart/2018/2/layout/IconCircleList"/>
    <dgm:cxn modelId="{AA328C0A-6D0D-403E-9778-D021CF2E48E4}" type="presParOf" srcId="{1380D8B8-C9EA-4796-87EC-FD9727843CA7}" destId="{1E629783-4807-4B2A-920B-EE6B2C62F7F5}" srcOrd="9" destOrd="0" presId="urn:microsoft.com/office/officeart/2018/2/layout/IconCircleList"/>
    <dgm:cxn modelId="{99E9B8F6-0D47-4BA9-9518-7D6DE4FDCB49}" type="presParOf" srcId="{1380D8B8-C9EA-4796-87EC-FD9727843CA7}" destId="{47472D37-5563-4E24-B043-0487CE7240FD}" srcOrd="10" destOrd="0" presId="urn:microsoft.com/office/officeart/2018/2/layout/IconCircleList"/>
    <dgm:cxn modelId="{6A20213C-2EC0-462B-BEC0-26CDE261B193}" type="presParOf" srcId="{47472D37-5563-4E24-B043-0487CE7240FD}" destId="{7E9B2B00-1818-4B5D-91D3-7B3EBB3EFE64}" srcOrd="0" destOrd="0" presId="urn:microsoft.com/office/officeart/2018/2/layout/IconCircleList"/>
    <dgm:cxn modelId="{B07C68EF-10C7-4257-BF9A-06CBBB883963}" type="presParOf" srcId="{47472D37-5563-4E24-B043-0487CE7240FD}" destId="{C2B63F23-7BCF-4076-9D45-DAD0EBA4A6CC}" srcOrd="1" destOrd="0" presId="urn:microsoft.com/office/officeart/2018/2/layout/IconCircleList"/>
    <dgm:cxn modelId="{93EB5AAA-C627-4FF3-B846-7C60E4E52C87}" type="presParOf" srcId="{47472D37-5563-4E24-B043-0487CE7240FD}" destId="{15AB0309-14FC-4984-B9C3-7A82CF57F9D8}" srcOrd="2" destOrd="0" presId="urn:microsoft.com/office/officeart/2018/2/layout/IconCircleList"/>
    <dgm:cxn modelId="{D6ED2FD7-72BB-44D9-86FA-831D62C02530}" type="presParOf" srcId="{47472D37-5563-4E24-B043-0487CE7240FD}" destId="{76C715F3-A79E-4A65-978F-FAD27953B11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5FA72B-7E79-420D-9954-FBE5BB749B0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470B1E-EFF6-43E7-BC78-9D2B3BDA2B6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>
              <a:effectLst/>
            </a:rPr>
            <a:t>Introducción al sistema</a:t>
          </a:r>
          <a:endParaRPr lang="en-US" u="none">
            <a:effectLst/>
          </a:endParaRPr>
        </a:p>
      </dgm:t>
    </dgm:pt>
    <dgm:pt modelId="{CAE279C0-A1DA-477D-ADD6-C7E4495712F1}" type="parTrans" cxnId="{11BF882D-1039-4EED-A5B0-87F23762CE27}">
      <dgm:prSet/>
      <dgm:spPr/>
      <dgm:t>
        <a:bodyPr/>
        <a:lstStyle/>
        <a:p>
          <a:endParaRPr lang="en-US"/>
        </a:p>
      </dgm:t>
    </dgm:pt>
    <dgm:pt modelId="{5017A0FA-1480-48FF-94F0-417B14AD2566}" type="sibTrans" cxnId="{11BF882D-1039-4EED-A5B0-87F23762CE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49BF53-C094-455F-A7F0-2DD2C315FD7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Algoritmos de visión por computador</a:t>
          </a:r>
          <a:endParaRPr lang="en-US" u="sng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05EF2B-C8C3-4D96-B51D-BD925BF346AF}" type="parTrans" cxnId="{CF589E99-B200-479C-9EC0-4587630B4CB7}">
      <dgm:prSet/>
      <dgm:spPr/>
      <dgm:t>
        <a:bodyPr/>
        <a:lstStyle/>
        <a:p>
          <a:endParaRPr lang="en-US"/>
        </a:p>
      </dgm:t>
    </dgm:pt>
    <dgm:pt modelId="{092B9849-D386-4750-8006-A2037714CF0D}" type="sibTrans" cxnId="{CF589E99-B200-479C-9EC0-4587630B4C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C81697-BA2A-4EBC-B2AE-F7A8C8EFA3C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Geometría de la escena y gestión de objetivos</a:t>
          </a:r>
          <a:endParaRPr lang="en-US"/>
        </a:p>
      </dgm:t>
    </dgm:pt>
    <dgm:pt modelId="{C34BB348-7917-4FCB-8FBC-C37DFBDB7C66}" type="parTrans" cxnId="{2DAA943F-551C-4E15-92B0-9FABA9C17364}">
      <dgm:prSet/>
      <dgm:spPr/>
      <dgm:t>
        <a:bodyPr/>
        <a:lstStyle/>
        <a:p>
          <a:endParaRPr lang="en-US"/>
        </a:p>
      </dgm:t>
    </dgm:pt>
    <dgm:pt modelId="{00C5C4CF-E47D-475B-8641-6FAE4B1B0559}" type="sibTrans" cxnId="{2DAA943F-551C-4E15-92B0-9FABA9C173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1A3735-3E0C-4EE0-953A-72673EB88D2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Modelado y estrategias de control</a:t>
          </a:r>
          <a:endParaRPr lang="en-US"/>
        </a:p>
      </dgm:t>
    </dgm:pt>
    <dgm:pt modelId="{7EFE4815-5E90-4CD5-98B6-62685542AFED}" type="parTrans" cxnId="{720F85EF-C59F-40BC-9206-97D0F726F3FB}">
      <dgm:prSet/>
      <dgm:spPr/>
      <dgm:t>
        <a:bodyPr/>
        <a:lstStyle/>
        <a:p>
          <a:endParaRPr lang="en-US"/>
        </a:p>
      </dgm:t>
    </dgm:pt>
    <dgm:pt modelId="{AD244CDC-5793-42C3-A371-9BD20342B070}" type="sibTrans" cxnId="{720F85EF-C59F-40BC-9206-97D0F726F3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ED7D61-82A3-4429-A709-373E6A4B929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Implementación en CoppeliaSim</a:t>
          </a:r>
          <a:endParaRPr lang="en-US"/>
        </a:p>
      </dgm:t>
    </dgm:pt>
    <dgm:pt modelId="{60683107-1514-48B5-A291-DFFF503B0B97}" type="parTrans" cxnId="{DB207DC6-6123-4215-AF91-84524C225E5A}">
      <dgm:prSet/>
      <dgm:spPr/>
      <dgm:t>
        <a:bodyPr/>
        <a:lstStyle/>
        <a:p>
          <a:endParaRPr lang="en-US"/>
        </a:p>
      </dgm:t>
    </dgm:pt>
    <dgm:pt modelId="{468443B5-D298-4C64-AEF6-AFD6623877ED}" type="sibTrans" cxnId="{DB207DC6-6123-4215-AF91-84524C225E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2951C9-287C-4B7C-B349-B1783F16BA7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Demostraciones y experimentos</a:t>
          </a:r>
          <a:endParaRPr lang="en-US"/>
        </a:p>
      </dgm:t>
    </dgm:pt>
    <dgm:pt modelId="{12D349B4-BF12-4349-969B-7AE3D478818D}" type="parTrans" cxnId="{6C881F84-C7B3-45E4-874E-A16426B71C63}">
      <dgm:prSet/>
      <dgm:spPr/>
      <dgm:t>
        <a:bodyPr/>
        <a:lstStyle/>
        <a:p>
          <a:endParaRPr lang="en-US"/>
        </a:p>
      </dgm:t>
    </dgm:pt>
    <dgm:pt modelId="{A1770EDB-D0F7-41B9-9690-5651A43613F5}" type="sibTrans" cxnId="{6C881F84-C7B3-45E4-874E-A16426B71C63}">
      <dgm:prSet/>
      <dgm:spPr/>
      <dgm:t>
        <a:bodyPr/>
        <a:lstStyle/>
        <a:p>
          <a:endParaRPr lang="en-US"/>
        </a:p>
      </dgm:t>
    </dgm:pt>
    <dgm:pt modelId="{2E72C958-7A98-40EE-AD51-3A8D51287C59}" type="pres">
      <dgm:prSet presAssocID="{B35FA72B-7E79-420D-9954-FBE5BB749B04}" presName="root" presStyleCnt="0">
        <dgm:presLayoutVars>
          <dgm:dir/>
          <dgm:resizeHandles val="exact"/>
        </dgm:presLayoutVars>
      </dgm:prSet>
      <dgm:spPr/>
    </dgm:pt>
    <dgm:pt modelId="{1380D8B8-C9EA-4796-87EC-FD9727843CA7}" type="pres">
      <dgm:prSet presAssocID="{B35FA72B-7E79-420D-9954-FBE5BB749B04}" presName="container" presStyleCnt="0">
        <dgm:presLayoutVars>
          <dgm:dir/>
          <dgm:resizeHandles val="exact"/>
        </dgm:presLayoutVars>
      </dgm:prSet>
      <dgm:spPr/>
    </dgm:pt>
    <dgm:pt modelId="{E3C2B007-F844-4261-A47A-7BAB2F604904}" type="pres">
      <dgm:prSet presAssocID="{D5470B1E-EFF6-43E7-BC78-9D2B3BDA2B65}" presName="compNode" presStyleCnt="0"/>
      <dgm:spPr/>
    </dgm:pt>
    <dgm:pt modelId="{6E6C0E40-151E-4E14-BD64-62F27BD40234}" type="pres">
      <dgm:prSet presAssocID="{D5470B1E-EFF6-43E7-BC78-9D2B3BDA2B65}" presName="iconBgRect" presStyleLbl="bgShp" presStyleIdx="0" presStyleCnt="6"/>
      <dgm:spPr/>
    </dgm:pt>
    <dgm:pt modelId="{14B65448-5EA2-4A89-A06F-2E1A040E0B25}" type="pres">
      <dgm:prSet presAssocID="{D5470B1E-EFF6-43E7-BC78-9D2B3BDA2B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32A6A986-0192-40EB-B712-AC51832ED3D5}" type="pres">
      <dgm:prSet presAssocID="{D5470B1E-EFF6-43E7-BC78-9D2B3BDA2B65}" presName="spaceRect" presStyleCnt="0"/>
      <dgm:spPr/>
    </dgm:pt>
    <dgm:pt modelId="{0A885B50-0C52-4D99-AC1C-45A366C81D3A}" type="pres">
      <dgm:prSet presAssocID="{D5470B1E-EFF6-43E7-BC78-9D2B3BDA2B65}" presName="textRect" presStyleLbl="revTx" presStyleIdx="0" presStyleCnt="6">
        <dgm:presLayoutVars>
          <dgm:chMax val="1"/>
          <dgm:chPref val="1"/>
        </dgm:presLayoutVars>
      </dgm:prSet>
      <dgm:spPr/>
    </dgm:pt>
    <dgm:pt modelId="{9EB55BD5-C2CE-4316-9D9A-58C983400FE8}" type="pres">
      <dgm:prSet presAssocID="{5017A0FA-1480-48FF-94F0-417B14AD2566}" presName="sibTrans" presStyleLbl="sibTrans2D1" presStyleIdx="0" presStyleCnt="0"/>
      <dgm:spPr/>
    </dgm:pt>
    <dgm:pt modelId="{99EF3984-0B86-41D0-ADDF-4813D5FAA882}" type="pres">
      <dgm:prSet presAssocID="{0849BF53-C094-455F-A7F0-2DD2C315FD7A}" presName="compNode" presStyleCnt="0"/>
      <dgm:spPr/>
    </dgm:pt>
    <dgm:pt modelId="{A2553FB7-AF9F-4298-9572-4D01D3DB300E}" type="pres">
      <dgm:prSet presAssocID="{0849BF53-C094-455F-A7F0-2DD2C315FD7A}" presName="iconBgRect" presStyleLbl="bgShp" presStyleIdx="1" presStyleCnt="6"/>
      <dgm:spPr/>
    </dgm:pt>
    <dgm:pt modelId="{2568CC6F-BF1B-4F8A-BFE9-C40E83B314FD}" type="pres">
      <dgm:prSet presAssocID="{0849BF53-C094-455F-A7F0-2DD2C315FD7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566DE2B8-9661-4963-B8F6-BB81B7A39C79}" type="pres">
      <dgm:prSet presAssocID="{0849BF53-C094-455F-A7F0-2DD2C315FD7A}" presName="spaceRect" presStyleCnt="0"/>
      <dgm:spPr/>
    </dgm:pt>
    <dgm:pt modelId="{9F123467-B015-4B44-A87A-F99CC774223C}" type="pres">
      <dgm:prSet presAssocID="{0849BF53-C094-455F-A7F0-2DD2C315FD7A}" presName="textRect" presStyleLbl="revTx" presStyleIdx="1" presStyleCnt="6">
        <dgm:presLayoutVars>
          <dgm:chMax val="1"/>
          <dgm:chPref val="1"/>
        </dgm:presLayoutVars>
      </dgm:prSet>
      <dgm:spPr/>
    </dgm:pt>
    <dgm:pt modelId="{A4A48151-268C-4513-A910-53AF53112499}" type="pres">
      <dgm:prSet presAssocID="{092B9849-D386-4750-8006-A2037714CF0D}" presName="sibTrans" presStyleLbl="sibTrans2D1" presStyleIdx="0" presStyleCnt="0"/>
      <dgm:spPr/>
    </dgm:pt>
    <dgm:pt modelId="{E801F0FB-6414-46F8-9BC1-04C9C32A5D43}" type="pres">
      <dgm:prSet presAssocID="{50C81697-BA2A-4EBC-B2AE-F7A8C8EFA3C8}" presName="compNode" presStyleCnt="0"/>
      <dgm:spPr/>
    </dgm:pt>
    <dgm:pt modelId="{F88AC867-8249-41F5-A763-7FC2C92F6EE4}" type="pres">
      <dgm:prSet presAssocID="{50C81697-BA2A-4EBC-B2AE-F7A8C8EFA3C8}" presName="iconBgRect" presStyleLbl="bgShp" presStyleIdx="2" presStyleCnt="6"/>
      <dgm:spPr/>
    </dgm:pt>
    <dgm:pt modelId="{7FB03E0E-ADB2-4427-A42E-3F5BE9ABBCEA}" type="pres">
      <dgm:prSet presAssocID="{50C81697-BA2A-4EBC-B2AE-F7A8C8EFA3C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6AFDB656-E0F3-44B5-8BD8-5372B604F2C1}" type="pres">
      <dgm:prSet presAssocID="{50C81697-BA2A-4EBC-B2AE-F7A8C8EFA3C8}" presName="spaceRect" presStyleCnt="0"/>
      <dgm:spPr/>
    </dgm:pt>
    <dgm:pt modelId="{00B87CA8-B45D-4E30-9DED-AA43D47AA858}" type="pres">
      <dgm:prSet presAssocID="{50C81697-BA2A-4EBC-B2AE-F7A8C8EFA3C8}" presName="textRect" presStyleLbl="revTx" presStyleIdx="2" presStyleCnt="6">
        <dgm:presLayoutVars>
          <dgm:chMax val="1"/>
          <dgm:chPref val="1"/>
        </dgm:presLayoutVars>
      </dgm:prSet>
      <dgm:spPr/>
    </dgm:pt>
    <dgm:pt modelId="{A48A6D15-D979-4D99-9F2A-7889C3E91EF7}" type="pres">
      <dgm:prSet presAssocID="{00C5C4CF-E47D-475B-8641-6FAE4B1B0559}" presName="sibTrans" presStyleLbl="sibTrans2D1" presStyleIdx="0" presStyleCnt="0"/>
      <dgm:spPr/>
    </dgm:pt>
    <dgm:pt modelId="{145A8E93-DDFE-4F75-BC70-E95CC2254871}" type="pres">
      <dgm:prSet presAssocID="{F21A3735-3E0C-4EE0-953A-72673EB88D22}" presName="compNode" presStyleCnt="0"/>
      <dgm:spPr/>
    </dgm:pt>
    <dgm:pt modelId="{88111882-6806-4FB9-9C73-2C1549B3E57E}" type="pres">
      <dgm:prSet presAssocID="{F21A3735-3E0C-4EE0-953A-72673EB88D22}" presName="iconBgRect" presStyleLbl="bgShp" presStyleIdx="3" presStyleCnt="6"/>
      <dgm:spPr/>
    </dgm:pt>
    <dgm:pt modelId="{53FECBE6-741E-46BA-B17F-6F6E509796B8}" type="pres">
      <dgm:prSet presAssocID="{F21A3735-3E0C-4EE0-953A-72673EB88D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89606B-2D5D-4B50-B116-0528C5381A4A}" type="pres">
      <dgm:prSet presAssocID="{F21A3735-3E0C-4EE0-953A-72673EB88D22}" presName="spaceRect" presStyleCnt="0"/>
      <dgm:spPr/>
    </dgm:pt>
    <dgm:pt modelId="{9D9ED5A4-B780-40C5-A312-84A78D1E62B7}" type="pres">
      <dgm:prSet presAssocID="{F21A3735-3E0C-4EE0-953A-72673EB88D22}" presName="textRect" presStyleLbl="revTx" presStyleIdx="3" presStyleCnt="6">
        <dgm:presLayoutVars>
          <dgm:chMax val="1"/>
          <dgm:chPref val="1"/>
        </dgm:presLayoutVars>
      </dgm:prSet>
      <dgm:spPr/>
    </dgm:pt>
    <dgm:pt modelId="{873C172E-A8AC-49A3-BD77-962E991A95FC}" type="pres">
      <dgm:prSet presAssocID="{AD244CDC-5793-42C3-A371-9BD20342B070}" presName="sibTrans" presStyleLbl="sibTrans2D1" presStyleIdx="0" presStyleCnt="0"/>
      <dgm:spPr/>
    </dgm:pt>
    <dgm:pt modelId="{34DBE071-A4EA-4106-9F67-66B2D775CC27}" type="pres">
      <dgm:prSet presAssocID="{C6ED7D61-82A3-4429-A709-373E6A4B929A}" presName="compNode" presStyleCnt="0"/>
      <dgm:spPr/>
    </dgm:pt>
    <dgm:pt modelId="{803C050E-A64A-4608-ADED-80E343E177A2}" type="pres">
      <dgm:prSet presAssocID="{C6ED7D61-82A3-4429-A709-373E6A4B929A}" presName="iconBgRect" presStyleLbl="bgShp" presStyleIdx="4" presStyleCnt="6"/>
      <dgm:spPr/>
    </dgm:pt>
    <dgm:pt modelId="{7841BD96-000E-4EAA-8DBC-13F4660EC99F}" type="pres">
      <dgm:prSet presAssocID="{C6ED7D61-82A3-4429-A709-373E6A4B92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898FCC29-E044-47DA-904F-BFDC2B04245F}" type="pres">
      <dgm:prSet presAssocID="{C6ED7D61-82A3-4429-A709-373E6A4B929A}" presName="spaceRect" presStyleCnt="0"/>
      <dgm:spPr/>
    </dgm:pt>
    <dgm:pt modelId="{EBAC6924-3528-4E4C-871D-50B729D1C548}" type="pres">
      <dgm:prSet presAssocID="{C6ED7D61-82A3-4429-A709-373E6A4B929A}" presName="textRect" presStyleLbl="revTx" presStyleIdx="4" presStyleCnt="6">
        <dgm:presLayoutVars>
          <dgm:chMax val="1"/>
          <dgm:chPref val="1"/>
        </dgm:presLayoutVars>
      </dgm:prSet>
      <dgm:spPr/>
    </dgm:pt>
    <dgm:pt modelId="{1E629783-4807-4B2A-920B-EE6B2C62F7F5}" type="pres">
      <dgm:prSet presAssocID="{468443B5-D298-4C64-AEF6-AFD6623877ED}" presName="sibTrans" presStyleLbl="sibTrans2D1" presStyleIdx="0" presStyleCnt="0"/>
      <dgm:spPr/>
    </dgm:pt>
    <dgm:pt modelId="{47472D37-5563-4E24-B043-0487CE7240FD}" type="pres">
      <dgm:prSet presAssocID="{922951C9-287C-4B7C-B349-B1783F16BA7C}" presName="compNode" presStyleCnt="0"/>
      <dgm:spPr/>
    </dgm:pt>
    <dgm:pt modelId="{7E9B2B00-1818-4B5D-91D3-7B3EBB3EFE64}" type="pres">
      <dgm:prSet presAssocID="{922951C9-287C-4B7C-B349-B1783F16BA7C}" presName="iconBgRect" presStyleLbl="bgShp" presStyleIdx="5" presStyleCnt="6"/>
      <dgm:spPr/>
    </dgm:pt>
    <dgm:pt modelId="{C2B63F23-7BCF-4076-9D45-DAD0EBA4A6CC}" type="pres">
      <dgm:prSet presAssocID="{922951C9-287C-4B7C-B349-B1783F16BA7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15AB0309-14FC-4984-B9C3-7A82CF57F9D8}" type="pres">
      <dgm:prSet presAssocID="{922951C9-287C-4B7C-B349-B1783F16BA7C}" presName="spaceRect" presStyleCnt="0"/>
      <dgm:spPr/>
    </dgm:pt>
    <dgm:pt modelId="{76C715F3-A79E-4A65-978F-FAD27953B11E}" type="pres">
      <dgm:prSet presAssocID="{922951C9-287C-4B7C-B349-B1783F16BA7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3F9AF23-F28C-49F3-8204-73DD434604E8}" type="presOf" srcId="{468443B5-D298-4C64-AEF6-AFD6623877ED}" destId="{1E629783-4807-4B2A-920B-EE6B2C62F7F5}" srcOrd="0" destOrd="0" presId="urn:microsoft.com/office/officeart/2018/2/layout/IconCircleList"/>
    <dgm:cxn modelId="{11BF882D-1039-4EED-A5B0-87F23762CE27}" srcId="{B35FA72B-7E79-420D-9954-FBE5BB749B04}" destId="{D5470B1E-EFF6-43E7-BC78-9D2B3BDA2B65}" srcOrd="0" destOrd="0" parTransId="{CAE279C0-A1DA-477D-ADD6-C7E4495712F1}" sibTransId="{5017A0FA-1480-48FF-94F0-417B14AD2566}"/>
    <dgm:cxn modelId="{BC2B8E31-F212-4F87-8676-C3E24C60598C}" type="presOf" srcId="{50C81697-BA2A-4EBC-B2AE-F7A8C8EFA3C8}" destId="{00B87CA8-B45D-4E30-9DED-AA43D47AA858}" srcOrd="0" destOrd="0" presId="urn:microsoft.com/office/officeart/2018/2/layout/IconCircleList"/>
    <dgm:cxn modelId="{2DAA943F-551C-4E15-92B0-9FABA9C17364}" srcId="{B35FA72B-7E79-420D-9954-FBE5BB749B04}" destId="{50C81697-BA2A-4EBC-B2AE-F7A8C8EFA3C8}" srcOrd="2" destOrd="0" parTransId="{C34BB348-7917-4FCB-8FBC-C37DFBDB7C66}" sibTransId="{00C5C4CF-E47D-475B-8641-6FAE4B1B0559}"/>
    <dgm:cxn modelId="{66879A46-5679-49EA-8ABC-0ABF4A990904}" type="presOf" srcId="{092B9849-D386-4750-8006-A2037714CF0D}" destId="{A4A48151-268C-4513-A910-53AF53112499}" srcOrd="0" destOrd="0" presId="urn:microsoft.com/office/officeart/2018/2/layout/IconCircleList"/>
    <dgm:cxn modelId="{74CDA675-0684-485B-973C-793B9A2A9D9E}" type="presOf" srcId="{00C5C4CF-E47D-475B-8641-6FAE4B1B0559}" destId="{A48A6D15-D979-4D99-9F2A-7889C3E91EF7}" srcOrd="0" destOrd="0" presId="urn:microsoft.com/office/officeart/2018/2/layout/IconCircleList"/>
    <dgm:cxn modelId="{6C881F84-C7B3-45E4-874E-A16426B71C63}" srcId="{B35FA72B-7E79-420D-9954-FBE5BB749B04}" destId="{922951C9-287C-4B7C-B349-B1783F16BA7C}" srcOrd="5" destOrd="0" parTransId="{12D349B4-BF12-4349-969B-7AE3D478818D}" sibTransId="{A1770EDB-D0F7-41B9-9690-5651A43613F5}"/>
    <dgm:cxn modelId="{6CB47C8F-C52F-4FA5-961B-515B57260999}" type="presOf" srcId="{AD244CDC-5793-42C3-A371-9BD20342B070}" destId="{873C172E-A8AC-49A3-BD77-962E991A95FC}" srcOrd="0" destOrd="0" presId="urn:microsoft.com/office/officeart/2018/2/layout/IconCircleList"/>
    <dgm:cxn modelId="{370B4995-93B7-4017-BE49-E2A4407FEDF2}" type="presOf" srcId="{922951C9-287C-4B7C-B349-B1783F16BA7C}" destId="{76C715F3-A79E-4A65-978F-FAD27953B11E}" srcOrd="0" destOrd="0" presId="urn:microsoft.com/office/officeart/2018/2/layout/IconCircleList"/>
    <dgm:cxn modelId="{CF589E99-B200-479C-9EC0-4587630B4CB7}" srcId="{B35FA72B-7E79-420D-9954-FBE5BB749B04}" destId="{0849BF53-C094-455F-A7F0-2DD2C315FD7A}" srcOrd="1" destOrd="0" parTransId="{E105EF2B-C8C3-4D96-B51D-BD925BF346AF}" sibTransId="{092B9849-D386-4750-8006-A2037714CF0D}"/>
    <dgm:cxn modelId="{8534E2A5-637F-4798-A9EF-35567AEB9E74}" type="presOf" srcId="{5017A0FA-1480-48FF-94F0-417B14AD2566}" destId="{9EB55BD5-C2CE-4316-9D9A-58C983400FE8}" srcOrd="0" destOrd="0" presId="urn:microsoft.com/office/officeart/2018/2/layout/IconCircleList"/>
    <dgm:cxn modelId="{A6B26BB8-5B04-4925-8F96-4812F364CE00}" type="presOf" srcId="{B35FA72B-7E79-420D-9954-FBE5BB749B04}" destId="{2E72C958-7A98-40EE-AD51-3A8D51287C59}" srcOrd="0" destOrd="0" presId="urn:microsoft.com/office/officeart/2018/2/layout/IconCircleList"/>
    <dgm:cxn modelId="{DB207DC6-6123-4215-AF91-84524C225E5A}" srcId="{B35FA72B-7E79-420D-9954-FBE5BB749B04}" destId="{C6ED7D61-82A3-4429-A709-373E6A4B929A}" srcOrd="4" destOrd="0" parTransId="{60683107-1514-48B5-A291-DFFF503B0B97}" sibTransId="{468443B5-D298-4C64-AEF6-AFD6623877ED}"/>
    <dgm:cxn modelId="{01A82FE0-12A2-43F7-9A32-516480B52717}" type="presOf" srcId="{D5470B1E-EFF6-43E7-BC78-9D2B3BDA2B65}" destId="{0A885B50-0C52-4D99-AC1C-45A366C81D3A}" srcOrd="0" destOrd="0" presId="urn:microsoft.com/office/officeart/2018/2/layout/IconCircleList"/>
    <dgm:cxn modelId="{C928B3EC-8D3B-49CA-BF76-61C7951C9501}" type="presOf" srcId="{C6ED7D61-82A3-4429-A709-373E6A4B929A}" destId="{EBAC6924-3528-4E4C-871D-50B729D1C548}" srcOrd="0" destOrd="0" presId="urn:microsoft.com/office/officeart/2018/2/layout/IconCircleList"/>
    <dgm:cxn modelId="{7B8A06ED-A997-4E1C-8567-031842167DB5}" type="presOf" srcId="{F21A3735-3E0C-4EE0-953A-72673EB88D22}" destId="{9D9ED5A4-B780-40C5-A312-84A78D1E62B7}" srcOrd="0" destOrd="0" presId="urn:microsoft.com/office/officeart/2018/2/layout/IconCircleList"/>
    <dgm:cxn modelId="{720F85EF-C59F-40BC-9206-97D0F726F3FB}" srcId="{B35FA72B-7E79-420D-9954-FBE5BB749B04}" destId="{F21A3735-3E0C-4EE0-953A-72673EB88D22}" srcOrd="3" destOrd="0" parTransId="{7EFE4815-5E90-4CD5-98B6-62685542AFED}" sibTransId="{AD244CDC-5793-42C3-A371-9BD20342B070}"/>
    <dgm:cxn modelId="{A678F2F5-CA1A-4261-A643-469FA4172B82}" type="presOf" srcId="{0849BF53-C094-455F-A7F0-2DD2C315FD7A}" destId="{9F123467-B015-4B44-A87A-F99CC774223C}" srcOrd="0" destOrd="0" presId="urn:microsoft.com/office/officeart/2018/2/layout/IconCircleList"/>
    <dgm:cxn modelId="{0DAB5669-1D73-453A-9290-D939E4F0EAC4}" type="presParOf" srcId="{2E72C958-7A98-40EE-AD51-3A8D51287C59}" destId="{1380D8B8-C9EA-4796-87EC-FD9727843CA7}" srcOrd="0" destOrd="0" presId="urn:microsoft.com/office/officeart/2018/2/layout/IconCircleList"/>
    <dgm:cxn modelId="{99F1CAF5-2D05-4A60-9496-F977B371B95B}" type="presParOf" srcId="{1380D8B8-C9EA-4796-87EC-FD9727843CA7}" destId="{E3C2B007-F844-4261-A47A-7BAB2F604904}" srcOrd="0" destOrd="0" presId="urn:microsoft.com/office/officeart/2018/2/layout/IconCircleList"/>
    <dgm:cxn modelId="{FA762B1D-395D-4035-8BCD-2CA988500F64}" type="presParOf" srcId="{E3C2B007-F844-4261-A47A-7BAB2F604904}" destId="{6E6C0E40-151E-4E14-BD64-62F27BD40234}" srcOrd="0" destOrd="0" presId="urn:microsoft.com/office/officeart/2018/2/layout/IconCircleList"/>
    <dgm:cxn modelId="{F0F063E6-FCE2-4CCC-A962-7F7A965FACE7}" type="presParOf" srcId="{E3C2B007-F844-4261-A47A-7BAB2F604904}" destId="{14B65448-5EA2-4A89-A06F-2E1A040E0B25}" srcOrd="1" destOrd="0" presId="urn:microsoft.com/office/officeart/2018/2/layout/IconCircleList"/>
    <dgm:cxn modelId="{0A977D2C-A675-4D4C-B4F2-FB5AD9F6AE49}" type="presParOf" srcId="{E3C2B007-F844-4261-A47A-7BAB2F604904}" destId="{32A6A986-0192-40EB-B712-AC51832ED3D5}" srcOrd="2" destOrd="0" presId="urn:microsoft.com/office/officeart/2018/2/layout/IconCircleList"/>
    <dgm:cxn modelId="{89D069C4-1878-4395-8097-E9289D392E93}" type="presParOf" srcId="{E3C2B007-F844-4261-A47A-7BAB2F604904}" destId="{0A885B50-0C52-4D99-AC1C-45A366C81D3A}" srcOrd="3" destOrd="0" presId="urn:microsoft.com/office/officeart/2018/2/layout/IconCircleList"/>
    <dgm:cxn modelId="{4310B77F-040A-49DD-8E0D-1DC9E93B805D}" type="presParOf" srcId="{1380D8B8-C9EA-4796-87EC-FD9727843CA7}" destId="{9EB55BD5-C2CE-4316-9D9A-58C983400FE8}" srcOrd="1" destOrd="0" presId="urn:microsoft.com/office/officeart/2018/2/layout/IconCircleList"/>
    <dgm:cxn modelId="{AE78CE27-0C9C-4EEF-B0F4-BA62A6F55AF3}" type="presParOf" srcId="{1380D8B8-C9EA-4796-87EC-FD9727843CA7}" destId="{99EF3984-0B86-41D0-ADDF-4813D5FAA882}" srcOrd="2" destOrd="0" presId="urn:microsoft.com/office/officeart/2018/2/layout/IconCircleList"/>
    <dgm:cxn modelId="{2450B944-1B39-4598-9B17-04A0B8AFA405}" type="presParOf" srcId="{99EF3984-0B86-41D0-ADDF-4813D5FAA882}" destId="{A2553FB7-AF9F-4298-9572-4D01D3DB300E}" srcOrd="0" destOrd="0" presId="urn:microsoft.com/office/officeart/2018/2/layout/IconCircleList"/>
    <dgm:cxn modelId="{42D4984B-49B0-4450-B9C4-C3A3497CBE82}" type="presParOf" srcId="{99EF3984-0B86-41D0-ADDF-4813D5FAA882}" destId="{2568CC6F-BF1B-4F8A-BFE9-C40E83B314FD}" srcOrd="1" destOrd="0" presId="urn:microsoft.com/office/officeart/2018/2/layout/IconCircleList"/>
    <dgm:cxn modelId="{A9C77803-44B4-47E8-B04A-7A154345FCBC}" type="presParOf" srcId="{99EF3984-0B86-41D0-ADDF-4813D5FAA882}" destId="{566DE2B8-9661-4963-B8F6-BB81B7A39C79}" srcOrd="2" destOrd="0" presId="urn:microsoft.com/office/officeart/2018/2/layout/IconCircleList"/>
    <dgm:cxn modelId="{43DBE534-0FA4-49DC-8FA2-8FAB26AB2404}" type="presParOf" srcId="{99EF3984-0B86-41D0-ADDF-4813D5FAA882}" destId="{9F123467-B015-4B44-A87A-F99CC774223C}" srcOrd="3" destOrd="0" presId="urn:microsoft.com/office/officeart/2018/2/layout/IconCircleList"/>
    <dgm:cxn modelId="{40A387B3-85CE-4ABC-A617-5C327CE8F6B1}" type="presParOf" srcId="{1380D8B8-C9EA-4796-87EC-FD9727843CA7}" destId="{A4A48151-268C-4513-A910-53AF53112499}" srcOrd="3" destOrd="0" presId="urn:microsoft.com/office/officeart/2018/2/layout/IconCircleList"/>
    <dgm:cxn modelId="{2B75C557-8E6D-4AFA-9219-9974DA1021A1}" type="presParOf" srcId="{1380D8B8-C9EA-4796-87EC-FD9727843CA7}" destId="{E801F0FB-6414-46F8-9BC1-04C9C32A5D43}" srcOrd="4" destOrd="0" presId="urn:microsoft.com/office/officeart/2018/2/layout/IconCircleList"/>
    <dgm:cxn modelId="{568EE276-2960-41AA-8E9E-A4C0E037CAFF}" type="presParOf" srcId="{E801F0FB-6414-46F8-9BC1-04C9C32A5D43}" destId="{F88AC867-8249-41F5-A763-7FC2C92F6EE4}" srcOrd="0" destOrd="0" presId="urn:microsoft.com/office/officeart/2018/2/layout/IconCircleList"/>
    <dgm:cxn modelId="{7B4B40E3-4A0E-43A6-A1CB-3187FC3A6DF1}" type="presParOf" srcId="{E801F0FB-6414-46F8-9BC1-04C9C32A5D43}" destId="{7FB03E0E-ADB2-4427-A42E-3F5BE9ABBCEA}" srcOrd="1" destOrd="0" presId="urn:microsoft.com/office/officeart/2018/2/layout/IconCircleList"/>
    <dgm:cxn modelId="{72B848B5-1A05-47C1-96E2-10E20BCE079D}" type="presParOf" srcId="{E801F0FB-6414-46F8-9BC1-04C9C32A5D43}" destId="{6AFDB656-E0F3-44B5-8BD8-5372B604F2C1}" srcOrd="2" destOrd="0" presId="urn:microsoft.com/office/officeart/2018/2/layout/IconCircleList"/>
    <dgm:cxn modelId="{852816A0-FC84-4257-9131-27F6100C4A6C}" type="presParOf" srcId="{E801F0FB-6414-46F8-9BC1-04C9C32A5D43}" destId="{00B87CA8-B45D-4E30-9DED-AA43D47AA858}" srcOrd="3" destOrd="0" presId="urn:microsoft.com/office/officeart/2018/2/layout/IconCircleList"/>
    <dgm:cxn modelId="{5E2330BD-8D0D-4E44-8FEA-2176EA8A797F}" type="presParOf" srcId="{1380D8B8-C9EA-4796-87EC-FD9727843CA7}" destId="{A48A6D15-D979-4D99-9F2A-7889C3E91EF7}" srcOrd="5" destOrd="0" presId="urn:microsoft.com/office/officeart/2018/2/layout/IconCircleList"/>
    <dgm:cxn modelId="{1CA961F3-23D3-4CEA-9BA4-F0FB54D60586}" type="presParOf" srcId="{1380D8B8-C9EA-4796-87EC-FD9727843CA7}" destId="{145A8E93-DDFE-4F75-BC70-E95CC2254871}" srcOrd="6" destOrd="0" presId="urn:microsoft.com/office/officeart/2018/2/layout/IconCircleList"/>
    <dgm:cxn modelId="{1B6453F2-9949-471C-8B29-7BE9AC7D564B}" type="presParOf" srcId="{145A8E93-DDFE-4F75-BC70-E95CC2254871}" destId="{88111882-6806-4FB9-9C73-2C1549B3E57E}" srcOrd="0" destOrd="0" presId="urn:microsoft.com/office/officeart/2018/2/layout/IconCircleList"/>
    <dgm:cxn modelId="{C607B5ED-5E9B-4288-AF1E-E8BAD13C66BF}" type="presParOf" srcId="{145A8E93-DDFE-4F75-BC70-E95CC2254871}" destId="{53FECBE6-741E-46BA-B17F-6F6E509796B8}" srcOrd="1" destOrd="0" presId="urn:microsoft.com/office/officeart/2018/2/layout/IconCircleList"/>
    <dgm:cxn modelId="{4BFC43D5-B52A-4A2D-8C31-26EE471F8A4A}" type="presParOf" srcId="{145A8E93-DDFE-4F75-BC70-E95CC2254871}" destId="{7C89606B-2D5D-4B50-B116-0528C5381A4A}" srcOrd="2" destOrd="0" presId="urn:microsoft.com/office/officeart/2018/2/layout/IconCircleList"/>
    <dgm:cxn modelId="{B7B436F6-ACFC-40D7-91F7-BFE2F923E666}" type="presParOf" srcId="{145A8E93-DDFE-4F75-BC70-E95CC2254871}" destId="{9D9ED5A4-B780-40C5-A312-84A78D1E62B7}" srcOrd="3" destOrd="0" presId="urn:microsoft.com/office/officeart/2018/2/layout/IconCircleList"/>
    <dgm:cxn modelId="{23324B14-88FE-4097-A44C-F3F4E8D1B5A2}" type="presParOf" srcId="{1380D8B8-C9EA-4796-87EC-FD9727843CA7}" destId="{873C172E-A8AC-49A3-BD77-962E991A95FC}" srcOrd="7" destOrd="0" presId="urn:microsoft.com/office/officeart/2018/2/layout/IconCircleList"/>
    <dgm:cxn modelId="{D436B16E-0089-4D6C-93BE-1C5246D19E65}" type="presParOf" srcId="{1380D8B8-C9EA-4796-87EC-FD9727843CA7}" destId="{34DBE071-A4EA-4106-9F67-66B2D775CC27}" srcOrd="8" destOrd="0" presId="urn:microsoft.com/office/officeart/2018/2/layout/IconCircleList"/>
    <dgm:cxn modelId="{BDF383E5-759D-47C5-9D6B-25BFE56574E6}" type="presParOf" srcId="{34DBE071-A4EA-4106-9F67-66B2D775CC27}" destId="{803C050E-A64A-4608-ADED-80E343E177A2}" srcOrd="0" destOrd="0" presId="urn:microsoft.com/office/officeart/2018/2/layout/IconCircleList"/>
    <dgm:cxn modelId="{8ECAB3C3-06A7-4016-8BA2-53F4E2A0C0CC}" type="presParOf" srcId="{34DBE071-A4EA-4106-9F67-66B2D775CC27}" destId="{7841BD96-000E-4EAA-8DBC-13F4660EC99F}" srcOrd="1" destOrd="0" presId="urn:microsoft.com/office/officeart/2018/2/layout/IconCircleList"/>
    <dgm:cxn modelId="{0729414E-8507-48CE-A5BE-D83A006198DA}" type="presParOf" srcId="{34DBE071-A4EA-4106-9F67-66B2D775CC27}" destId="{898FCC29-E044-47DA-904F-BFDC2B04245F}" srcOrd="2" destOrd="0" presId="urn:microsoft.com/office/officeart/2018/2/layout/IconCircleList"/>
    <dgm:cxn modelId="{A310F65B-23E8-4AD2-A6A1-C8CB36DAED4F}" type="presParOf" srcId="{34DBE071-A4EA-4106-9F67-66B2D775CC27}" destId="{EBAC6924-3528-4E4C-871D-50B729D1C548}" srcOrd="3" destOrd="0" presId="urn:microsoft.com/office/officeart/2018/2/layout/IconCircleList"/>
    <dgm:cxn modelId="{AA328C0A-6D0D-403E-9778-D021CF2E48E4}" type="presParOf" srcId="{1380D8B8-C9EA-4796-87EC-FD9727843CA7}" destId="{1E629783-4807-4B2A-920B-EE6B2C62F7F5}" srcOrd="9" destOrd="0" presId="urn:microsoft.com/office/officeart/2018/2/layout/IconCircleList"/>
    <dgm:cxn modelId="{99E9B8F6-0D47-4BA9-9518-7D6DE4FDCB49}" type="presParOf" srcId="{1380D8B8-C9EA-4796-87EC-FD9727843CA7}" destId="{47472D37-5563-4E24-B043-0487CE7240FD}" srcOrd="10" destOrd="0" presId="urn:microsoft.com/office/officeart/2018/2/layout/IconCircleList"/>
    <dgm:cxn modelId="{6A20213C-2EC0-462B-BEC0-26CDE261B193}" type="presParOf" srcId="{47472D37-5563-4E24-B043-0487CE7240FD}" destId="{7E9B2B00-1818-4B5D-91D3-7B3EBB3EFE64}" srcOrd="0" destOrd="0" presId="urn:microsoft.com/office/officeart/2018/2/layout/IconCircleList"/>
    <dgm:cxn modelId="{B07C68EF-10C7-4257-BF9A-06CBBB883963}" type="presParOf" srcId="{47472D37-5563-4E24-B043-0487CE7240FD}" destId="{C2B63F23-7BCF-4076-9D45-DAD0EBA4A6CC}" srcOrd="1" destOrd="0" presId="urn:microsoft.com/office/officeart/2018/2/layout/IconCircleList"/>
    <dgm:cxn modelId="{93EB5AAA-C627-4FF3-B846-7C60E4E52C87}" type="presParOf" srcId="{47472D37-5563-4E24-B043-0487CE7240FD}" destId="{15AB0309-14FC-4984-B9C3-7A82CF57F9D8}" srcOrd="2" destOrd="0" presId="urn:microsoft.com/office/officeart/2018/2/layout/IconCircleList"/>
    <dgm:cxn modelId="{D6ED2FD7-72BB-44D9-86FA-831D62C02530}" type="presParOf" srcId="{47472D37-5563-4E24-B043-0487CE7240FD}" destId="{76C715F3-A79E-4A65-978F-FAD27953B11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5FA72B-7E79-420D-9954-FBE5BB749B0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470B1E-EFF6-43E7-BC78-9D2B3BDA2B6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>
              <a:effectLst/>
            </a:rPr>
            <a:t>Introducción al sistema</a:t>
          </a:r>
          <a:endParaRPr lang="en-US" u="none">
            <a:effectLst/>
          </a:endParaRPr>
        </a:p>
      </dgm:t>
    </dgm:pt>
    <dgm:pt modelId="{CAE279C0-A1DA-477D-ADD6-C7E4495712F1}" type="parTrans" cxnId="{11BF882D-1039-4EED-A5B0-87F23762CE27}">
      <dgm:prSet/>
      <dgm:spPr/>
      <dgm:t>
        <a:bodyPr/>
        <a:lstStyle/>
        <a:p>
          <a:endParaRPr lang="en-US"/>
        </a:p>
      </dgm:t>
    </dgm:pt>
    <dgm:pt modelId="{5017A0FA-1480-48FF-94F0-417B14AD2566}" type="sibTrans" cxnId="{11BF882D-1039-4EED-A5B0-87F23762CE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49BF53-C094-455F-A7F0-2DD2C315FD7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Algoritmos de visión por computador</a:t>
          </a:r>
          <a:endParaRPr lang="en-US" u="none" dirty="0">
            <a:effectLst/>
          </a:endParaRPr>
        </a:p>
      </dgm:t>
    </dgm:pt>
    <dgm:pt modelId="{E105EF2B-C8C3-4D96-B51D-BD925BF346AF}" type="parTrans" cxnId="{CF589E99-B200-479C-9EC0-4587630B4CB7}">
      <dgm:prSet/>
      <dgm:spPr/>
      <dgm:t>
        <a:bodyPr/>
        <a:lstStyle/>
        <a:p>
          <a:endParaRPr lang="en-US"/>
        </a:p>
      </dgm:t>
    </dgm:pt>
    <dgm:pt modelId="{092B9849-D386-4750-8006-A2037714CF0D}" type="sibTrans" cxnId="{CF589E99-B200-479C-9EC0-4587630B4C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C81697-BA2A-4EBC-B2AE-F7A8C8EFA3C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Geometría de la escena y gestión de objetivos</a:t>
          </a:r>
          <a:endParaRPr lang="en-US" b="0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4BB348-7917-4FCB-8FBC-C37DFBDB7C66}" type="parTrans" cxnId="{2DAA943F-551C-4E15-92B0-9FABA9C17364}">
      <dgm:prSet/>
      <dgm:spPr/>
      <dgm:t>
        <a:bodyPr/>
        <a:lstStyle/>
        <a:p>
          <a:endParaRPr lang="en-US"/>
        </a:p>
      </dgm:t>
    </dgm:pt>
    <dgm:pt modelId="{00C5C4CF-E47D-475B-8641-6FAE4B1B0559}" type="sibTrans" cxnId="{2DAA943F-551C-4E15-92B0-9FABA9C173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1A3735-3E0C-4EE0-953A-72673EB88D2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Modelado y estrategias de control</a:t>
          </a:r>
          <a:endParaRPr lang="en-US"/>
        </a:p>
      </dgm:t>
    </dgm:pt>
    <dgm:pt modelId="{7EFE4815-5E90-4CD5-98B6-62685542AFED}" type="parTrans" cxnId="{720F85EF-C59F-40BC-9206-97D0F726F3FB}">
      <dgm:prSet/>
      <dgm:spPr/>
      <dgm:t>
        <a:bodyPr/>
        <a:lstStyle/>
        <a:p>
          <a:endParaRPr lang="en-US"/>
        </a:p>
      </dgm:t>
    </dgm:pt>
    <dgm:pt modelId="{AD244CDC-5793-42C3-A371-9BD20342B070}" type="sibTrans" cxnId="{720F85EF-C59F-40BC-9206-97D0F726F3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ED7D61-82A3-4429-A709-373E6A4B929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Implementación en CoppeliaSim</a:t>
          </a:r>
          <a:endParaRPr lang="en-US"/>
        </a:p>
      </dgm:t>
    </dgm:pt>
    <dgm:pt modelId="{60683107-1514-48B5-A291-DFFF503B0B97}" type="parTrans" cxnId="{DB207DC6-6123-4215-AF91-84524C225E5A}">
      <dgm:prSet/>
      <dgm:spPr/>
      <dgm:t>
        <a:bodyPr/>
        <a:lstStyle/>
        <a:p>
          <a:endParaRPr lang="en-US"/>
        </a:p>
      </dgm:t>
    </dgm:pt>
    <dgm:pt modelId="{468443B5-D298-4C64-AEF6-AFD6623877ED}" type="sibTrans" cxnId="{DB207DC6-6123-4215-AF91-84524C225E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2951C9-287C-4B7C-B349-B1783F16BA7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Demostraciones y experimentos</a:t>
          </a:r>
          <a:endParaRPr lang="en-US"/>
        </a:p>
      </dgm:t>
    </dgm:pt>
    <dgm:pt modelId="{12D349B4-BF12-4349-969B-7AE3D478818D}" type="parTrans" cxnId="{6C881F84-C7B3-45E4-874E-A16426B71C63}">
      <dgm:prSet/>
      <dgm:spPr/>
      <dgm:t>
        <a:bodyPr/>
        <a:lstStyle/>
        <a:p>
          <a:endParaRPr lang="en-US"/>
        </a:p>
      </dgm:t>
    </dgm:pt>
    <dgm:pt modelId="{A1770EDB-D0F7-41B9-9690-5651A43613F5}" type="sibTrans" cxnId="{6C881F84-C7B3-45E4-874E-A16426B71C63}">
      <dgm:prSet/>
      <dgm:spPr/>
      <dgm:t>
        <a:bodyPr/>
        <a:lstStyle/>
        <a:p>
          <a:endParaRPr lang="en-US"/>
        </a:p>
      </dgm:t>
    </dgm:pt>
    <dgm:pt modelId="{2E72C958-7A98-40EE-AD51-3A8D51287C59}" type="pres">
      <dgm:prSet presAssocID="{B35FA72B-7E79-420D-9954-FBE5BB749B04}" presName="root" presStyleCnt="0">
        <dgm:presLayoutVars>
          <dgm:dir/>
          <dgm:resizeHandles val="exact"/>
        </dgm:presLayoutVars>
      </dgm:prSet>
      <dgm:spPr/>
    </dgm:pt>
    <dgm:pt modelId="{1380D8B8-C9EA-4796-87EC-FD9727843CA7}" type="pres">
      <dgm:prSet presAssocID="{B35FA72B-7E79-420D-9954-FBE5BB749B04}" presName="container" presStyleCnt="0">
        <dgm:presLayoutVars>
          <dgm:dir/>
          <dgm:resizeHandles val="exact"/>
        </dgm:presLayoutVars>
      </dgm:prSet>
      <dgm:spPr/>
    </dgm:pt>
    <dgm:pt modelId="{E3C2B007-F844-4261-A47A-7BAB2F604904}" type="pres">
      <dgm:prSet presAssocID="{D5470B1E-EFF6-43E7-BC78-9D2B3BDA2B65}" presName="compNode" presStyleCnt="0"/>
      <dgm:spPr/>
    </dgm:pt>
    <dgm:pt modelId="{6E6C0E40-151E-4E14-BD64-62F27BD40234}" type="pres">
      <dgm:prSet presAssocID="{D5470B1E-EFF6-43E7-BC78-9D2B3BDA2B65}" presName="iconBgRect" presStyleLbl="bgShp" presStyleIdx="0" presStyleCnt="6"/>
      <dgm:spPr/>
    </dgm:pt>
    <dgm:pt modelId="{14B65448-5EA2-4A89-A06F-2E1A040E0B25}" type="pres">
      <dgm:prSet presAssocID="{D5470B1E-EFF6-43E7-BC78-9D2B3BDA2B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32A6A986-0192-40EB-B712-AC51832ED3D5}" type="pres">
      <dgm:prSet presAssocID="{D5470B1E-EFF6-43E7-BC78-9D2B3BDA2B65}" presName="spaceRect" presStyleCnt="0"/>
      <dgm:spPr/>
    </dgm:pt>
    <dgm:pt modelId="{0A885B50-0C52-4D99-AC1C-45A366C81D3A}" type="pres">
      <dgm:prSet presAssocID="{D5470B1E-EFF6-43E7-BC78-9D2B3BDA2B65}" presName="textRect" presStyleLbl="revTx" presStyleIdx="0" presStyleCnt="6">
        <dgm:presLayoutVars>
          <dgm:chMax val="1"/>
          <dgm:chPref val="1"/>
        </dgm:presLayoutVars>
      </dgm:prSet>
      <dgm:spPr/>
    </dgm:pt>
    <dgm:pt modelId="{9EB55BD5-C2CE-4316-9D9A-58C983400FE8}" type="pres">
      <dgm:prSet presAssocID="{5017A0FA-1480-48FF-94F0-417B14AD2566}" presName="sibTrans" presStyleLbl="sibTrans2D1" presStyleIdx="0" presStyleCnt="0"/>
      <dgm:spPr/>
    </dgm:pt>
    <dgm:pt modelId="{99EF3984-0B86-41D0-ADDF-4813D5FAA882}" type="pres">
      <dgm:prSet presAssocID="{0849BF53-C094-455F-A7F0-2DD2C315FD7A}" presName="compNode" presStyleCnt="0"/>
      <dgm:spPr/>
    </dgm:pt>
    <dgm:pt modelId="{A2553FB7-AF9F-4298-9572-4D01D3DB300E}" type="pres">
      <dgm:prSet presAssocID="{0849BF53-C094-455F-A7F0-2DD2C315FD7A}" presName="iconBgRect" presStyleLbl="bgShp" presStyleIdx="1" presStyleCnt="6"/>
      <dgm:spPr/>
    </dgm:pt>
    <dgm:pt modelId="{2568CC6F-BF1B-4F8A-BFE9-C40E83B314FD}" type="pres">
      <dgm:prSet presAssocID="{0849BF53-C094-455F-A7F0-2DD2C315FD7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566DE2B8-9661-4963-B8F6-BB81B7A39C79}" type="pres">
      <dgm:prSet presAssocID="{0849BF53-C094-455F-A7F0-2DD2C315FD7A}" presName="spaceRect" presStyleCnt="0"/>
      <dgm:spPr/>
    </dgm:pt>
    <dgm:pt modelId="{9F123467-B015-4B44-A87A-F99CC774223C}" type="pres">
      <dgm:prSet presAssocID="{0849BF53-C094-455F-A7F0-2DD2C315FD7A}" presName="textRect" presStyleLbl="revTx" presStyleIdx="1" presStyleCnt="6">
        <dgm:presLayoutVars>
          <dgm:chMax val="1"/>
          <dgm:chPref val="1"/>
        </dgm:presLayoutVars>
      </dgm:prSet>
      <dgm:spPr/>
    </dgm:pt>
    <dgm:pt modelId="{A4A48151-268C-4513-A910-53AF53112499}" type="pres">
      <dgm:prSet presAssocID="{092B9849-D386-4750-8006-A2037714CF0D}" presName="sibTrans" presStyleLbl="sibTrans2D1" presStyleIdx="0" presStyleCnt="0"/>
      <dgm:spPr/>
    </dgm:pt>
    <dgm:pt modelId="{E801F0FB-6414-46F8-9BC1-04C9C32A5D43}" type="pres">
      <dgm:prSet presAssocID="{50C81697-BA2A-4EBC-B2AE-F7A8C8EFA3C8}" presName="compNode" presStyleCnt="0"/>
      <dgm:spPr/>
    </dgm:pt>
    <dgm:pt modelId="{F88AC867-8249-41F5-A763-7FC2C92F6EE4}" type="pres">
      <dgm:prSet presAssocID="{50C81697-BA2A-4EBC-B2AE-F7A8C8EFA3C8}" presName="iconBgRect" presStyleLbl="bgShp" presStyleIdx="2" presStyleCnt="6"/>
      <dgm:spPr/>
    </dgm:pt>
    <dgm:pt modelId="{7FB03E0E-ADB2-4427-A42E-3F5BE9ABBCEA}" type="pres">
      <dgm:prSet presAssocID="{50C81697-BA2A-4EBC-B2AE-F7A8C8EFA3C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6AFDB656-E0F3-44B5-8BD8-5372B604F2C1}" type="pres">
      <dgm:prSet presAssocID="{50C81697-BA2A-4EBC-B2AE-F7A8C8EFA3C8}" presName="spaceRect" presStyleCnt="0"/>
      <dgm:spPr/>
    </dgm:pt>
    <dgm:pt modelId="{00B87CA8-B45D-4E30-9DED-AA43D47AA858}" type="pres">
      <dgm:prSet presAssocID="{50C81697-BA2A-4EBC-B2AE-F7A8C8EFA3C8}" presName="textRect" presStyleLbl="revTx" presStyleIdx="2" presStyleCnt="6">
        <dgm:presLayoutVars>
          <dgm:chMax val="1"/>
          <dgm:chPref val="1"/>
        </dgm:presLayoutVars>
      </dgm:prSet>
      <dgm:spPr/>
    </dgm:pt>
    <dgm:pt modelId="{A48A6D15-D979-4D99-9F2A-7889C3E91EF7}" type="pres">
      <dgm:prSet presAssocID="{00C5C4CF-E47D-475B-8641-6FAE4B1B0559}" presName="sibTrans" presStyleLbl="sibTrans2D1" presStyleIdx="0" presStyleCnt="0"/>
      <dgm:spPr/>
    </dgm:pt>
    <dgm:pt modelId="{145A8E93-DDFE-4F75-BC70-E95CC2254871}" type="pres">
      <dgm:prSet presAssocID="{F21A3735-3E0C-4EE0-953A-72673EB88D22}" presName="compNode" presStyleCnt="0"/>
      <dgm:spPr/>
    </dgm:pt>
    <dgm:pt modelId="{88111882-6806-4FB9-9C73-2C1549B3E57E}" type="pres">
      <dgm:prSet presAssocID="{F21A3735-3E0C-4EE0-953A-72673EB88D22}" presName="iconBgRect" presStyleLbl="bgShp" presStyleIdx="3" presStyleCnt="6"/>
      <dgm:spPr/>
    </dgm:pt>
    <dgm:pt modelId="{53FECBE6-741E-46BA-B17F-6F6E509796B8}" type="pres">
      <dgm:prSet presAssocID="{F21A3735-3E0C-4EE0-953A-72673EB88D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89606B-2D5D-4B50-B116-0528C5381A4A}" type="pres">
      <dgm:prSet presAssocID="{F21A3735-3E0C-4EE0-953A-72673EB88D22}" presName="spaceRect" presStyleCnt="0"/>
      <dgm:spPr/>
    </dgm:pt>
    <dgm:pt modelId="{9D9ED5A4-B780-40C5-A312-84A78D1E62B7}" type="pres">
      <dgm:prSet presAssocID="{F21A3735-3E0C-4EE0-953A-72673EB88D22}" presName="textRect" presStyleLbl="revTx" presStyleIdx="3" presStyleCnt="6">
        <dgm:presLayoutVars>
          <dgm:chMax val="1"/>
          <dgm:chPref val="1"/>
        </dgm:presLayoutVars>
      </dgm:prSet>
      <dgm:spPr/>
    </dgm:pt>
    <dgm:pt modelId="{873C172E-A8AC-49A3-BD77-962E991A95FC}" type="pres">
      <dgm:prSet presAssocID="{AD244CDC-5793-42C3-A371-9BD20342B070}" presName="sibTrans" presStyleLbl="sibTrans2D1" presStyleIdx="0" presStyleCnt="0"/>
      <dgm:spPr/>
    </dgm:pt>
    <dgm:pt modelId="{34DBE071-A4EA-4106-9F67-66B2D775CC27}" type="pres">
      <dgm:prSet presAssocID="{C6ED7D61-82A3-4429-A709-373E6A4B929A}" presName="compNode" presStyleCnt="0"/>
      <dgm:spPr/>
    </dgm:pt>
    <dgm:pt modelId="{803C050E-A64A-4608-ADED-80E343E177A2}" type="pres">
      <dgm:prSet presAssocID="{C6ED7D61-82A3-4429-A709-373E6A4B929A}" presName="iconBgRect" presStyleLbl="bgShp" presStyleIdx="4" presStyleCnt="6"/>
      <dgm:spPr/>
    </dgm:pt>
    <dgm:pt modelId="{7841BD96-000E-4EAA-8DBC-13F4660EC99F}" type="pres">
      <dgm:prSet presAssocID="{C6ED7D61-82A3-4429-A709-373E6A4B92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898FCC29-E044-47DA-904F-BFDC2B04245F}" type="pres">
      <dgm:prSet presAssocID="{C6ED7D61-82A3-4429-A709-373E6A4B929A}" presName="spaceRect" presStyleCnt="0"/>
      <dgm:spPr/>
    </dgm:pt>
    <dgm:pt modelId="{EBAC6924-3528-4E4C-871D-50B729D1C548}" type="pres">
      <dgm:prSet presAssocID="{C6ED7D61-82A3-4429-A709-373E6A4B929A}" presName="textRect" presStyleLbl="revTx" presStyleIdx="4" presStyleCnt="6">
        <dgm:presLayoutVars>
          <dgm:chMax val="1"/>
          <dgm:chPref val="1"/>
        </dgm:presLayoutVars>
      </dgm:prSet>
      <dgm:spPr/>
    </dgm:pt>
    <dgm:pt modelId="{1E629783-4807-4B2A-920B-EE6B2C62F7F5}" type="pres">
      <dgm:prSet presAssocID="{468443B5-D298-4C64-AEF6-AFD6623877ED}" presName="sibTrans" presStyleLbl="sibTrans2D1" presStyleIdx="0" presStyleCnt="0"/>
      <dgm:spPr/>
    </dgm:pt>
    <dgm:pt modelId="{47472D37-5563-4E24-B043-0487CE7240FD}" type="pres">
      <dgm:prSet presAssocID="{922951C9-287C-4B7C-B349-B1783F16BA7C}" presName="compNode" presStyleCnt="0"/>
      <dgm:spPr/>
    </dgm:pt>
    <dgm:pt modelId="{7E9B2B00-1818-4B5D-91D3-7B3EBB3EFE64}" type="pres">
      <dgm:prSet presAssocID="{922951C9-287C-4B7C-B349-B1783F16BA7C}" presName="iconBgRect" presStyleLbl="bgShp" presStyleIdx="5" presStyleCnt="6"/>
      <dgm:spPr/>
    </dgm:pt>
    <dgm:pt modelId="{C2B63F23-7BCF-4076-9D45-DAD0EBA4A6CC}" type="pres">
      <dgm:prSet presAssocID="{922951C9-287C-4B7C-B349-B1783F16BA7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15AB0309-14FC-4984-B9C3-7A82CF57F9D8}" type="pres">
      <dgm:prSet presAssocID="{922951C9-287C-4B7C-B349-B1783F16BA7C}" presName="spaceRect" presStyleCnt="0"/>
      <dgm:spPr/>
    </dgm:pt>
    <dgm:pt modelId="{76C715F3-A79E-4A65-978F-FAD27953B11E}" type="pres">
      <dgm:prSet presAssocID="{922951C9-287C-4B7C-B349-B1783F16BA7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3F9AF23-F28C-49F3-8204-73DD434604E8}" type="presOf" srcId="{468443B5-D298-4C64-AEF6-AFD6623877ED}" destId="{1E629783-4807-4B2A-920B-EE6B2C62F7F5}" srcOrd="0" destOrd="0" presId="urn:microsoft.com/office/officeart/2018/2/layout/IconCircleList"/>
    <dgm:cxn modelId="{11BF882D-1039-4EED-A5B0-87F23762CE27}" srcId="{B35FA72B-7E79-420D-9954-FBE5BB749B04}" destId="{D5470B1E-EFF6-43E7-BC78-9D2B3BDA2B65}" srcOrd="0" destOrd="0" parTransId="{CAE279C0-A1DA-477D-ADD6-C7E4495712F1}" sibTransId="{5017A0FA-1480-48FF-94F0-417B14AD2566}"/>
    <dgm:cxn modelId="{BC2B8E31-F212-4F87-8676-C3E24C60598C}" type="presOf" srcId="{50C81697-BA2A-4EBC-B2AE-F7A8C8EFA3C8}" destId="{00B87CA8-B45D-4E30-9DED-AA43D47AA858}" srcOrd="0" destOrd="0" presId="urn:microsoft.com/office/officeart/2018/2/layout/IconCircleList"/>
    <dgm:cxn modelId="{2DAA943F-551C-4E15-92B0-9FABA9C17364}" srcId="{B35FA72B-7E79-420D-9954-FBE5BB749B04}" destId="{50C81697-BA2A-4EBC-B2AE-F7A8C8EFA3C8}" srcOrd="2" destOrd="0" parTransId="{C34BB348-7917-4FCB-8FBC-C37DFBDB7C66}" sibTransId="{00C5C4CF-E47D-475B-8641-6FAE4B1B0559}"/>
    <dgm:cxn modelId="{66879A46-5679-49EA-8ABC-0ABF4A990904}" type="presOf" srcId="{092B9849-D386-4750-8006-A2037714CF0D}" destId="{A4A48151-268C-4513-A910-53AF53112499}" srcOrd="0" destOrd="0" presId="urn:microsoft.com/office/officeart/2018/2/layout/IconCircleList"/>
    <dgm:cxn modelId="{74CDA675-0684-485B-973C-793B9A2A9D9E}" type="presOf" srcId="{00C5C4CF-E47D-475B-8641-6FAE4B1B0559}" destId="{A48A6D15-D979-4D99-9F2A-7889C3E91EF7}" srcOrd="0" destOrd="0" presId="urn:microsoft.com/office/officeart/2018/2/layout/IconCircleList"/>
    <dgm:cxn modelId="{6C881F84-C7B3-45E4-874E-A16426B71C63}" srcId="{B35FA72B-7E79-420D-9954-FBE5BB749B04}" destId="{922951C9-287C-4B7C-B349-B1783F16BA7C}" srcOrd="5" destOrd="0" parTransId="{12D349B4-BF12-4349-969B-7AE3D478818D}" sibTransId="{A1770EDB-D0F7-41B9-9690-5651A43613F5}"/>
    <dgm:cxn modelId="{6CB47C8F-C52F-4FA5-961B-515B57260999}" type="presOf" srcId="{AD244CDC-5793-42C3-A371-9BD20342B070}" destId="{873C172E-A8AC-49A3-BD77-962E991A95FC}" srcOrd="0" destOrd="0" presId="urn:microsoft.com/office/officeart/2018/2/layout/IconCircleList"/>
    <dgm:cxn modelId="{370B4995-93B7-4017-BE49-E2A4407FEDF2}" type="presOf" srcId="{922951C9-287C-4B7C-B349-B1783F16BA7C}" destId="{76C715F3-A79E-4A65-978F-FAD27953B11E}" srcOrd="0" destOrd="0" presId="urn:microsoft.com/office/officeart/2018/2/layout/IconCircleList"/>
    <dgm:cxn modelId="{CF589E99-B200-479C-9EC0-4587630B4CB7}" srcId="{B35FA72B-7E79-420D-9954-FBE5BB749B04}" destId="{0849BF53-C094-455F-A7F0-2DD2C315FD7A}" srcOrd="1" destOrd="0" parTransId="{E105EF2B-C8C3-4D96-B51D-BD925BF346AF}" sibTransId="{092B9849-D386-4750-8006-A2037714CF0D}"/>
    <dgm:cxn modelId="{8534E2A5-637F-4798-A9EF-35567AEB9E74}" type="presOf" srcId="{5017A0FA-1480-48FF-94F0-417B14AD2566}" destId="{9EB55BD5-C2CE-4316-9D9A-58C983400FE8}" srcOrd="0" destOrd="0" presId="urn:microsoft.com/office/officeart/2018/2/layout/IconCircleList"/>
    <dgm:cxn modelId="{A6B26BB8-5B04-4925-8F96-4812F364CE00}" type="presOf" srcId="{B35FA72B-7E79-420D-9954-FBE5BB749B04}" destId="{2E72C958-7A98-40EE-AD51-3A8D51287C59}" srcOrd="0" destOrd="0" presId="urn:microsoft.com/office/officeart/2018/2/layout/IconCircleList"/>
    <dgm:cxn modelId="{DB207DC6-6123-4215-AF91-84524C225E5A}" srcId="{B35FA72B-7E79-420D-9954-FBE5BB749B04}" destId="{C6ED7D61-82A3-4429-A709-373E6A4B929A}" srcOrd="4" destOrd="0" parTransId="{60683107-1514-48B5-A291-DFFF503B0B97}" sibTransId="{468443B5-D298-4C64-AEF6-AFD6623877ED}"/>
    <dgm:cxn modelId="{01A82FE0-12A2-43F7-9A32-516480B52717}" type="presOf" srcId="{D5470B1E-EFF6-43E7-BC78-9D2B3BDA2B65}" destId="{0A885B50-0C52-4D99-AC1C-45A366C81D3A}" srcOrd="0" destOrd="0" presId="urn:microsoft.com/office/officeart/2018/2/layout/IconCircleList"/>
    <dgm:cxn modelId="{C928B3EC-8D3B-49CA-BF76-61C7951C9501}" type="presOf" srcId="{C6ED7D61-82A3-4429-A709-373E6A4B929A}" destId="{EBAC6924-3528-4E4C-871D-50B729D1C548}" srcOrd="0" destOrd="0" presId="urn:microsoft.com/office/officeart/2018/2/layout/IconCircleList"/>
    <dgm:cxn modelId="{7B8A06ED-A997-4E1C-8567-031842167DB5}" type="presOf" srcId="{F21A3735-3E0C-4EE0-953A-72673EB88D22}" destId="{9D9ED5A4-B780-40C5-A312-84A78D1E62B7}" srcOrd="0" destOrd="0" presId="urn:microsoft.com/office/officeart/2018/2/layout/IconCircleList"/>
    <dgm:cxn modelId="{720F85EF-C59F-40BC-9206-97D0F726F3FB}" srcId="{B35FA72B-7E79-420D-9954-FBE5BB749B04}" destId="{F21A3735-3E0C-4EE0-953A-72673EB88D22}" srcOrd="3" destOrd="0" parTransId="{7EFE4815-5E90-4CD5-98B6-62685542AFED}" sibTransId="{AD244CDC-5793-42C3-A371-9BD20342B070}"/>
    <dgm:cxn modelId="{A678F2F5-CA1A-4261-A643-469FA4172B82}" type="presOf" srcId="{0849BF53-C094-455F-A7F0-2DD2C315FD7A}" destId="{9F123467-B015-4B44-A87A-F99CC774223C}" srcOrd="0" destOrd="0" presId="urn:microsoft.com/office/officeart/2018/2/layout/IconCircleList"/>
    <dgm:cxn modelId="{0DAB5669-1D73-453A-9290-D939E4F0EAC4}" type="presParOf" srcId="{2E72C958-7A98-40EE-AD51-3A8D51287C59}" destId="{1380D8B8-C9EA-4796-87EC-FD9727843CA7}" srcOrd="0" destOrd="0" presId="urn:microsoft.com/office/officeart/2018/2/layout/IconCircleList"/>
    <dgm:cxn modelId="{99F1CAF5-2D05-4A60-9496-F977B371B95B}" type="presParOf" srcId="{1380D8B8-C9EA-4796-87EC-FD9727843CA7}" destId="{E3C2B007-F844-4261-A47A-7BAB2F604904}" srcOrd="0" destOrd="0" presId="urn:microsoft.com/office/officeart/2018/2/layout/IconCircleList"/>
    <dgm:cxn modelId="{FA762B1D-395D-4035-8BCD-2CA988500F64}" type="presParOf" srcId="{E3C2B007-F844-4261-A47A-7BAB2F604904}" destId="{6E6C0E40-151E-4E14-BD64-62F27BD40234}" srcOrd="0" destOrd="0" presId="urn:microsoft.com/office/officeart/2018/2/layout/IconCircleList"/>
    <dgm:cxn modelId="{F0F063E6-FCE2-4CCC-A962-7F7A965FACE7}" type="presParOf" srcId="{E3C2B007-F844-4261-A47A-7BAB2F604904}" destId="{14B65448-5EA2-4A89-A06F-2E1A040E0B25}" srcOrd="1" destOrd="0" presId="urn:microsoft.com/office/officeart/2018/2/layout/IconCircleList"/>
    <dgm:cxn modelId="{0A977D2C-A675-4D4C-B4F2-FB5AD9F6AE49}" type="presParOf" srcId="{E3C2B007-F844-4261-A47A-7BAB2F604904}" destId="{32A6A986-0192-40EB-B712-AC51832ED3D5}" srcOrd="2" destOrd="0" presId="urn:microsoft.com/office/officeart/2018/2/layout/IconCircleList"/>
    <dgm:cxn modelId="{89D069C4-1878-4395-8097-E9289D392E93}" type="presParOf" srcId="{E3C2B007-F844-4261-A47A-7BAB2F604904}" destId="{0A885B50-0C52-4D99-AC1C-45A366C81D3A}" srcOrd="3" destOrd="0" presId="urn:microsoft.com/office/officeart/2018/2/layout/IconCircleList"/>
    <dgm:cxn modelId="{4310B77F-040A-49DD-8E0D-1DC9E93B805D}" type="presParOf" srcId="{1380D8B8-C9EA-4796-87EC-FD9727843CA7}" destId="{9EB55BD5-C2CE-4316-9D9A-58C983400FE8}" srcOrd="1" destOrd="0" presId="urn:microsoft.com/office/officeart/2018/2/layout/IconCircleList"/>
    <dgm:cxn modelId="{AE78CE27-0C9C-4EEF-B0F4-BA62A6F55AF3}" type="presParOf" srcId="{1380D8B8-C9EA-4796-87EC-FD9727843CA7}" destId="{99EF3984-0B86-41D0-ADDF-4813D5FAA882}" srcOrd="2" destOrd="0" presId="urn:microsoft.com/office/officeart/2018/2/layout/IconCircleList"/>
    <dgm:cxn modelId="{2450B944-1B39-4598-9B17-04A0B8AFA405}" type="presParOf" srcId="{99EF3984-0B86-41D0-ADDF-4813D5FAA882}" destId="{A2553FB7-AF9F-4298-9572-4D01D3DB300E}" srcOrd="0" destOrd="0" presId="urn:microsoft.com/office/officeart/2018/2/layout/IconCircleList"/>
    <dgm:cxn modelId="{42D4984B-49B0-4450-B9C4-C3A3497CBE82}" type="presParOf" srcId="{99EF3984-0B86-41D0-ADDF-4813D5FAA882}" destId="{2568CC6F-BF1B-4F8A-BFE9-C40E83B314FD}" srcOrd="1" destOrd="0" presId="urn:microsoft.com/office/officeart/2018/2/layout/IconCircleList"/>
    <dgm:cxn modelId="{A9C77803-44B4-47E8-B04A-7A154345FCBC}" type="presParOf" srcId="{99EF3984-0B86-41D0-ADDF-4813D5FAA882}" destId="{566DE2B8-9661-4963-B8F6-BB81B7A39C79}" srcOrd="2" destOrd="0" presId="urn:microsoft.com/office/officeart/2018/2/layout/IconCircleList"/>
    <dgm:cxn modelId="{43DBE534-0FA4-49DC-8FA2-8FAB26AB2404}" type="presParOf" srcId="{99EF3984-0B86-41D0-ADDF-4813D5FAA882}" destId="{9F123467-B015-4B44-A87A-F99CC774223C}" srcOrd="3" destOrd="0" presId="urn:microsoft.com/office/officeart/2018/2/layout/IconCircleList"/>
    <dgm:cxn modelId="{40A387B3-85CE-4ABC-A617-5C327CE8F6B1}" type="presParOf" srcId="{1380D8B8-C9EA-4796-87EC-FD9727843CA7}" destId="{A4A48151-268C-4513-A910-53AF53112499}" srcOrd="3" destOrd="0" presId="urn:microsoft.com/office/officeart/2018/2/layout/IconCircleList"/>
    <dgm:cxn modelId="{2B75C557-8E6D-4AFA-9219-9974DA1021A1}" type="presParOf" srcId="{1380D8B8-C9EA-4796-87EC-FD9727843CA7}" destId="{E801F0FB-6414-46F8-9BC1-04C9C32A5D43}" srcOrd="4" destOrd="0" presId="urn:microsoft.com/office/officeart/2018/2/layout/IconCircleList"/>
    <dgm:cxn modelId="{568EE276-2960-41AA-8E9E-A4C0E037CAFF}" type="presParOf" srcId="{E801F0FB-6414-46F8-9BC1-04C9C32A5D43}" destId="{F88AC867-8249-41F5-A763-7FC2C92F6EE4}" srcOrd="0" destOrd="0" presId="urn:microsoft.com/office/officeart/2018/2/layout/IconCircleList"/>
    <dgm:cxn modelId="{7B4B40E3-4A0E-43A6-A1CB-3187FC3A6DF1}" type="presParOf" srcId="{E801F0FB-6414-46F8-9BC1-04C9C32A5D43}" destId="{7FB03E0E-ADB2-4427-A42E-3F5BE9ABBCEA}" srcOrd="1" destOrd="0" presId="urn:microsoft.com/office/officeart/2018/2/layout/IconCircleList"/>
    <dgm:cxn modelId="{72B848B5-1A05-47C1-96E2-10E20BCE079D}" type="presParOf" srcId="{E801F0FB-6414-46F8-9BC1-04C9C32A5D43}" destId="{6AFDB656-E0F3-44B5-8BD8-5372B604F2C1}" srcOrd="2" destOrd="0" presId="urn:microsoft.com/office/officeart/2018/2/layout/IconCircleList"/>
    <dgm:cxn modelId="{852816A0-FC84-4257-9131-27F6100C4A6C}" type="presParOf" srcId="{E801F0FB-6414-46F8-9BC1-04C9C32A5D43}" destId="{00B87CA8-B45D-4E30-9DED-AA43D47AA858}" srcOrd="3" destOrd="0" presId="urn:microsoft.com/office/officeart/2018/2/layout/IconCircleList"/>
    <dgm:cxn modelId="{5E2330BD-8D0D-4E44-8FEA-2176EA8A797F}" type="presParOf" srcId="{1380D8B8-C9EA-4796-87EC-FD9727843CA7}" destId="{A48A6D15-D979-4D99-9F2A-7889C3E91EF7}" srcOrd="5" destOrd="0" presId="urn:microsoft.com/office/officeart/2018/2/layout/IconCircleList"/>
    <dgm:cxn modelId="{1CA961F3-23D3-4CEA-9BA4-F0FB54D60586}" type="presParOf" srcId="{1380D8B8-C9EA-4796-87EC-FD9727843CA7}" destId="{145A8E93-DDFE-4F75-BC70-E95CC2254871}" srcOrd="6" destOrd="0" presId="urn:microsoft.com/office/officeart/2018/2/layout/IconCircleList"/>
    <dgm:cxn modelId="{1B6453F2-9949-471C-8B29-7BE9AC7D564B}" type="presParOf" srcId="{145A8E93-DDFE-4F75-BC70-E95CC2254871}" destId="{88111882-6806-4FB9-9C73-2C1549B3E57E}" srcOrd="0" destOrd="0" presId="urn:microsoft.com/office/officeart/2018/2/layout/IconCircleList"/>
    <dgm:cxn modelId="{C607B5ED-5E9B-4288-AF1E-E8BAD13C66BF}" type="presParOf" srcId="{145A8E93-DDFE-4F75-BC70-E95CC2254871}" destId="{53FECBE6-741E-46BA-B17F-6F6E509796B8}" srcOrd="1" destOrd="0" presId="urn:microsoft.com/office/officeart/2018/2/layout/IconCircleList"/>
    <dgm:cxn modelId="{4BFC43D5-B52A-4A2D-8C31-26EE471F8A4A}" type="presParOf" srcId="{145A8E93-DDFE-4F75-BC70-E95CC2254871}" destId="{7C89606B-2D5D-4B50-B116-0528C5381A4A}" srcOrd="2" destOrd="0" presId="urn:microsoft.com/office/officeart/2018/2/layout/IconCircleList"/>
    <dgm:cxn modelId="{B7B436F6-ACFC-40D7-91F7-BFE2F923E666}" type="presParOf" srcId="{145A8E93-DDFE-4F75-BC70-E95CC2254871}" destId="{9D9ED5A4-B780-40C5-A312-84A78D1E62B7}" srcOrd="3" destOrd="0" presId="urn:microsoft.com/office/officeart/2018/2/layout/IconCircleList"/>
    <dgm:cxn modelId="{23324B14-88FE-4097-A44C-F3F4E8D1B5A2}" type="presParOf" srcId="{1380D8B8-C9EA-4796-87EC-FD9727843CA7}" destId="{873C172E-A8AC-49A3-BD77-962E991A95FC}" srcOrd="7" destOrd="0" presId="urn:microsoft.com/office/officeart/2018/2/layout/IconCircleList"/>
    <dgm:cxn modelId="{D436B16E-0089-4D6C-93BE-1C5246D19E65}" type="presParOf" srcId="{1380D8B8-C9EA-4796-87EC-FD9727843CA7}" destId="{34DBE071-A4EA-4106-9F67-66B2D775CC27}" srcOrd="8" destOrd="0" presId="urn:microsoft.com/office/officeart/2018/2/layout/IconCircleList"/>
    <dgm:cxn modelId="{BDF383E5-759D-47C5-9D6B-25BFE56574E6}" type="presParOf" srcId="{34DBE071-A4EA-4106-9F67-66B2D775CC27}" destId="{803C050E-A64A-4608-ADED-80E343E177A2}" srcOrd="0" destOrd="0" presId="urn:microsoft.com/office/officeart/2018/2/layout/IconCircleList"/>
    <dgm:cxn modelId="{8ECAB3C3-06A7-4016-8BA2-53F4E2A0C0CC}" type="presParOf" srcId="{34DBE071-A4EA-4106-9F67-66B2D775CC27}" destId="{7841BD96-000E-4EAA-8DBC-13F4660EC99F}" srcOrd="1" destOrd="0" presId="urn:microsoft.com/office/officeart/2018/2/layout/IconCircleList"/>
    <dgm:cxn modelId="{0729414E-8507-48CE-A5BE-D83A006198DA}" type="presParOf" srcId="{34DBE071-A4EA-4106-9F67-66B2D775CC27}" destId="{898FCC29-E044-47DA-904F-BFDC2B04245F}" srcOrd="2" destOrd="0" presId="urn:microsoft.com/office/officeart/2018/2/layout/IconCircleList"/>
    <dgm:cxn modelId="{A310F65B-23E8-4AD2-A6A1-C8CB36DAED4F}" type="presParOf" srcId="{34DBE071-A4EA-4106-9F67-66B2D775CC27}" destId="{EBAC6924-3528-4E4C-871D-50B729D1C548}" srcOrd="3" destOrd="0" presId="urn:microsoft.com/office/officeart/2018/2/layout/IconCircleList"/>
    <dgm:cxn modelId="{AA328C0A-6D0D-403E-9778-D021CF2E48E4}" type="presParOf" srcId="{1380D8B8-C9EA-4796-87EC-FD9727843CA7}" destId="{1E629783-4807-4B2A-920B-EE6B2C62F7F5}" srcOrd="9" destOrd="0" presId="urn:microsoft.com/office/officeart/2018/2/layout/IconCircleList"/>
    <dgm:cxn modelId="{99E9B8F6-0D47-4BA9-9518-7D6DE4FDCB49}" type="presParOf" srcId="{1380D8B8-C9EA-4796-87EC-FD9727843CA7}" destId="{47472D37-5563-4E24-B043-0487CE7240FD}" srcOrd="10" destOrd="0" presId="urn:microsoft.com/office/officeart/2018/2/layout/IconCircleList"/>
    <dgm:cxn modelId="{6A20213C-2EC0-462B-BEC0-26CDE261B193}" type="presParOf" srcId="{47472D37-5563-4E24-B043-0487CE7240FD}" destId="{7E9B2B00-1818-4B5D-91D3-7B3EBB3EFE64}" srcOrd="0" destOrd="0" presId="urn:microsoft.com/office/officeart/2018/2/layout/IconCircleList"/>
    <dgm:cxn modelId="{B07C68EF-10C7-4257-BF9A-06CBBB883963}" type="presParOf" srcId="{47472D37-5563-4E24-B043-0487CE7240FD}" destId="{C2B63F23-7BCF-4076-9D45-DAD0EBA4A6CC}" srcOrd="1" destOrd="0" presId="urn:microsoft.com/office/officeart/2018/2/layout/IconCircleList"/>
    <dgm:cxn modelId="{93EB5AAA-C627-4FF3-B846-7C60E4E52C87}" type="presParOf" srcId="{47472D37-5563-4E24-B043-0487CE7240FD}" destId="{15AB0309-14FC-4984-B9C3-7A82CF57F9D8}" srcOrd="2" destOrd="0" presId="urn:microsoft.com/office/officeart/2018/2/layout/IconCircleList"/>
    <dgm:cxn modelId="{D6ED2FD7-72BB-44D9-86FA-831D62C02530}" type="presParOf" srcId="{47472D37-5563-4E24-B043-0487CE7240FD}" destId="{76C715F3-A79E-4A65-978F-FAD27953B11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5FA72B-7E79-420D-9954-FBE5BB749B0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470B1E-EFF6-43E7-BC78-9D2B3BDA2B6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Introducción al sistema</a:t>
          </a:r>
          <a:endParaRPr lang="en-US" u="none" dirty="0">
            <a:effectLst/>
          </a:endParaRPr>
        </a:p>
      </dgm:t>
    </dgm:pt>
    <dgm:pt modelId="{CAE279C0-A1DA-477D-ADD6-C7E4495712F1}" type="parTrans" cxnId="{11BF882D-1039-4EED-A5B0-87F23762CE27}">
      <dgm:prSet/>
      <dgm:spPr/>
      <dgm:t>
        <a:bodyPr/>
        <a:lstStyle/>
        <a:p>
          <a:endParaRPr lang="en-US"/>
        </a:p>
      </dgm:t>
    </dgm:pt>
    <dgm:pt modelId="{5017A0FA-1480-48FF-94F0-417B14AD2566}" type="sibTrans" cxnId="{11BF882D-1039-4EED-A5B0-87F23762CE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49BF53-C094-455F-A7F0-2DD2C315FD7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Algoritmos de visión por computador</a:t>
          </a:r>
          <a:endParaRPr lang="en-US" u="none" dirty="0">
            <a:effectLst/>
          </a:endParaRPr>
        </a:p>
      </dgm:t>
    </dgm:pt>
    <dgm:pt modelId="{E105EF2B-C8C3-4D96-B51D-BD925BF346AF}" type="parTrans" cxnId="{CF589E99-B200-479C-9EC0-4587630B4CB7}">
      <dgm:prSet/>
      <dgm:spPr/>
      <dgm:t>
        <a:bodyPr/>
        <a:lstStyle/>
        <a:p>
          <a:endParaRPr lang="en-US"/>
        </a:p>
      </dgm:t>
    </dgm:pt>
    <dgm:pt modelId="{092B9849-D386-4750-8006-A2037714CF0D}" type="sibTrans" cxnId="{CF589E99-B200-479C-9EC0-4587630B4C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C81697-BA2A-4EBC-B2AE-F7A8C8EFA3C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u="none" dirty="0">
              <a:effectLst/>
            </a:rPr>
            <a:t>Geometría de la escena y gestión de objetivos</a:t>
          </a:r>
          <a:endParaRPr lang="en-US" b="0" u="none" dirty="0">
            <a:effectLst/>
          </a:endParaRPr>
        </a:p>
      </dgm:t>
    </dgm:pt>
    <dgm:pt modelId="{C34BB348-7917-4FCB-8FBC-C37DFBDB7C66}" type="parTrans" cxnId="{2DAA943F-551C-4E15-92B0-9FABA9C17364}">
      <dgm:prSet/>
      <dgm:spPr/>
      <dgm:t>
        <a:bodyPr/>
        <a:lstStyle/>
        <a:p>
          <a:endParaRPr lang="en-US"/>
        </a:p>
      </dgm:t>
    </dgm:pt>
    <dgm:pt modelId="{00C5C4CF-E47D-475B-8641-6FAE4B1B0559}" type="sibTrans" cxnId="{2DAA943F-551C-4E15-92B0-9FABA9C173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1A3735-3E0C-4EE0-953A-72673EB88D2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Modelado y estrategias de control</a:t>
          </a:r>
          <a:endParaRPr lang="en-US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FE4815-5E90-4CD5-98B6-62685542AFED}" type="parTrans" cxnId="{720F85EF-C59F-40BC-9206-97D0F726F3FB}">
      <dgm:prSet/>
      <dgm:spPr/>
      <dgm:t>
        <a:bodyPr/>
        <a:lstStyle/>
        <a:p>
          <a:endParaRPr lang="en-US"/>
        </a:p>
      </dgm:t>
    </dgm:pt>
    <dgm:pt modelId="{AD244CDC-5793-42C3-A371-9BD20342B070}" type="sibTrans" cxnId="{720F85EF-C59F-40BC-9206-97D0F726F3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ED7D61-82A3-4429-A709-373E6A4B929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Implementación en </a:t>
          </a:r>
          <a:r>
            <a:rPr lang="es-ES" dirty="0" err="1"/>
            <a:t>CoppeliaSim</a:t>
          </a:r>
          <a:endParaRPr lang="en-US" dirty="0"/>
        </a:p>
      </dgm:t>
    </dgm:pt>
    <dgm:pt modelId="{60683107-1514-48B5-A291-DFFF503B0B97}" type="parTrans" cxnId="{DB207DC6-6123-4215-AF91-84524C225E5A}">
      <dgm:prSet/>
      <dgm:spPr/>
      <dgm:t>
        <a:bodyPr/>
        <a:lstStyle/>
        <a:p>
          <a:endParaRPr lang="en-US"/>
        </a:p>
      </dgm:t>
    </dgm:pt>
    <dgm:pt modelId="{468443B5-D298-4C64-AEF6-AFD6623877ED}" type="sibTrans" cxnId="{DB207DC6-6123-4215-AF91-84524C225E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2951C9-287C-4B7C-B349-B1783F16BA7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Demostraciones y experimentos</a:t>
          </a:r>
          <a:endParaRPr lang="en-US"/>
        </a:p>
      </dgm:t>
    </dgm:pt>
    <dgm:pt modelId="{12D349B4-BF12-4349-969B-7AE3D478818D}" type="parTrans" cxnId="{6C881F84-C7B3-45E4-874E-A16426B71C63}">
      <dgm:prSet/>
      <dgm:spPr/>
      <dgm:t>
        <a:bodyPr/>
        <a:lstStyle/>
        <a:p>
          <a:endParaRPr lang="en-US"/>
        </a:p>
      </dgm:t>
    </dgm:pt>
    <dgm:pt modelId="{A1770EDB-D0F7-41B9-9690-5651A43613F5}" type="sibTrans" cxnId="{6C881F84-C7B3-45E4-874E-A16426B71C63}">
      <dgm:prSet/>
      <dgm:spPr/>
      <dgm:t>
        <a:bodyPr/>
        <a:lstStyle/>
        <a:p>
          <a:endParaRPr lang="en-US"/>
        </a:p>
      </dgm:t>
    </dgm:pt>
    <dgm:pt modelId="{2E72C958-7A98-40EE-AD51-3A8D51287C59}" type="pres">
      <dgm:prSet presAssocID="{B35FA72B-7E79-420D-9954-FBE5BB749B04}" presName="root" presStyleCnt="0">
        <dgm:presLayoutVars>
          <dgm:dir/>
          <dgm:resizeHandles val="exact"/>
        </dgm:presLayoutVars>
      </dgm:prSet>
      <dgm:spPr/>
    </dgm:pt>
    <dgm:pt modelId="{1380D8B8-C9EA-4796-87EC-FD9727843CA7}" type="pres">
      <dgm:prSet presAssocID="{B35FA72B-7E79-420D-9954-FBE5BB749B04}" presName="container" presStyleCnt="0">
        <dgm:presLayoutVars>
          <dgm:dir/>
          <dgm:resizeHandles val="exact"/>
        </dgm:presLayoutVars>
      </dgm:prSet>
      <dgm:spPr/>
    </dgm:pt>
    <dgm:pt modelId="{E3C2B007-F844-4261-A47A-7BAB2F604904}" type="pres">
      <dgm:prSet presAssocID="{D5470B1E-EFF6-43E7-BC78-9D2B3BDA2B65}" presName="compNode" presStyleCnt="0"/>
      <dgm:spPr/>
    </dgm:pt>
    <dgm:pt modelId="{6E6C0E40-151E-4E14-BD64-62F27BD40234}" type="pres">
      <dgm:prSet presAssocID="{D5470B1E-EFF6-43E7-BC78-9D2B3BDA2B65}" presName="iconBgRect" presStyleLbl="bgShp" presStyleIdx="0" presStyleCnt="6"/>
      <dgm:spPr/>
    </dgm:pt>
    <dgm:pt modelId="{14B65448-5EA2-4A89-A06F-2E1A040E0B25}" type="pres">
      <dgm:prSet presAssocID="{D5470B1E-EFF6-43E7-BC78-9D2B3BDA2B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32A6A986-0192-40EB-B712-AC51832ED3D5}" type="pres">
      <dgm:prSet presAssocID="{D5470B1E-EFF6-43E7-BC78-9D2B3BDA2B65}" presName="spaceRect" presStyleCnt="0"/>
      <dgm:spPr/>
    </dgm:pt>
    <dgm:pt modelId="{0A885B50-0C52-4D99-AC1C-45A366C81D3A}" type="pres">
      <dgm:prSet presAssocID="{D5470B1E-EFF6-43E7-BC78-9D2B3BDA2B65}" presName="textRect" presStyleLbl="revTx" presStyleIdx="0" presStyleCnt="6">
        <dgm:presLayoutVars>
          <dgm:chMax val="1"/>
          <dgm:chPref val="1"/>
        </dgm:presLayoutVars>
      </dgm:prSet>
      <dgm:spPr/>
    </dgm:pt>
    <dgm:pt modelId="{9EB55BD5-C2CE-4316-9D9A-58C983400FE8}" type="pres">
      <dgm:prSet presAssocID="{5017A0FA-1480-48FF-94F0-417B14AD2566}" presName="sibTrans" presStyleLbl="sibTrans2D1" presStyleIdx="0" presStyleCnt="0"/>
      <dgm:spPr/>
    </dgm:pt>
    <dgm:pt modelId="{99EF3984-0B86-41D0-ADDF-4813D5FAA882}" type="pres">
      <dgm:prSet presAssocID="{0849BF53-C094-455F-A7F0-2DD2C315FD7A}" presName="compNode" presStyleCnt="0"/>
      <dgm:spPr/>
    </dgm:pt>
    <dgm:pt modelId="{A2553FB7-AF9F-4298-9572-4D01D3DB300E}" type="pres">
      <dgm:prSet presAssocID="{0849BF53-C094-455F-A7F0-2DD2C315FD7A}" presName="iconBgRect" presStyleLbl="bgShp" presStyleIdx="1" presStyleCnt="6"/>
      <dgm:spPr/>
    </dgm:pt>
    <dgm:pt modelId="{2568CC6F-BF1B-4F8A-BFE9-C40E83B314FD}" type="pres">
      <dgm:prSet presAssocID="{0849BF53-C094-455F-A7F0-2DD2C315FD7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566DE2B8-9661-4963-B8F6-BB81B7A39C79}" type="pres">
      <dgm:prSet presAssocID="{0849BF53-C094-455F-A7F0-2DD2C315FD7A}" presName="spaceRect" presStyleCnt="0"/>
      <dgm:spPr/>
    </dgm:pt>
    <dgm:pt modelId="{9F123467-B015-4B44-A87A-F99CC774223C}" type="pres">
      <dgm:prSet presAssocID="{0849BF53-C094-455F-A7F0-2DD2C315FD7A}" presName="textRect" presStyleLbl="revTx" presStyleIdx="1" presStyleCnt="6">
        <dgm:presLayoutVars>
          <dgm:chMax val="1"/>
          <dgm:chPref val="1"/>
        </dgm:presLayoutVars>
      </dgm:prSet>
      <dgm:spPr/>
    </dgm:pt>
    <dgm:pt modelId="{A4A48151-268C-4513-A910-53AF53112499}" type="pres">
      <dgm:prSet presAssocID="{092B9849-D386-4750-8006-A2037714CF0D}" presName="sibTrans" presStyleLbl="sibTrans2D1" presStyleIdx="0" presStyleCnt="0"/>
      <dgm:spPr/>
    </dgm:pt>
    <dgm:pt modelId="{E801F0FB-6414-46F8-9BC1-04C9C32A5D43}" type="pres">
      <dgm:prSet presAssocID="{50C81697-BA2A-4EBC-B2AE-F7A8C8EFA3C8}" presName="compNode" presStyleCnt="0"/>
      <dgm:spPr/>
    </dgm:pt>
    <dgm:pt modelId="{F88AC867-8249-41F5-A763-7FC2C92F6EE4}" type="pres">
      <dgm:prSet presAssocID="{50C81697-BA2A-4EBC-B2AE-F7A8C8EFA3C8}" presName="iconBgRect" presStyleLbl="bgShp" presStyleIdx="2" presStyleCnt="6"/>
      <dgm:spPr/>
    </dgm:pt>
    <dgm:pt modelId="{7FB03E0E-ADB2-4427-A42E-3F5BE9ABBCEA}" type="pres">
      <dgm:prSet presAssocID="{50C81697-BA2A-4EBC-B2AE-F7A8C8EFA3C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6AFDB656-E0F3-44B5-8BD8-5372B604F2C1}" type="pres">
      <dgm:prSet presAssocID="{50C81697-BA2A-4EBC-B2AE-F7A8C8EFA3C8}" presName="spaceRect" presStyleCnt="0"/>
      <dgm:spPr/>
    </dgm:pt>
    <dgm:pt modelId="{00B87CA8-B45D-4E30-9DED-AA43D47AA858}" type="pres">
      <dgm:prSet presAssocID="{50C81697-BA2A-4EBC-B2AE-F7A8C8EFA3C8}" presName="textRect" presStyleLbl="revTx" presStyleIdx="2" presStyleCnt="6">
        <dgm:presLayoutVars>
          <dgm:chMax val="1"/>
          <dgm:chPref val="1"/>
        </dgm:presLayoutVars>
      </dgm:prSet>
      <dgm:spPr/>
    </dgm:pt>
    <dgm:pt modelId="{A48A6D15-D979-4D99-9F2A-7889C3E91EF7}" type="pres">
      <dgm:prSet presAssocID="{00C5C4CF-E47D-475B-8641-6FAE4B1B0559}" presName="sibTrans" presStyleLbl="sibTrans2D1" presStyleIdx="0" presStyleCnt="0"/>
      <dgm:spPr/>
    </dgm:pt>
    <dgm:pt modelId="{145A8E93-DDFE-4F75-BC70-E95CC2254871}" type="pres">
      <dgm:prSet presAssocID="{F21A3735-3E0C-4EE0-953A-72673EB88D22}" presName="compNode" presStyleCnt="0"/>
      <dgm:spPr/>
    </dgm:pt>
    <dgm:pt modelId="{88111882-6806-4FB9-9C73-2C1549B3E57E}" type="pres">
      <dgm:prSet presAssocID="{F21A3735-3E0C-4EE0-953A-72673EB88D22}" presName="iconBgRect" presStyleLbl="bgShp" presStyleIdx="3" presStyleCnt="6"/>
      <dgm:spPr/>
    </dgm:pt>
    <dgm:pt modelId="{53FECBE6-741E-46BA-B17F-6F6E509796B8}" type="pres">
      <dgm:prSet presAssocID="{F21A3735-3E0C-4EE0-953A-72673EB88D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89606B-2D5D-4B50-B116-0528C5381A4A}" type="pres">
      <dgm:prSet presAssocID="{F21A3735-3E0C-4EE0-953A-72673EB88D22}" presName="spaceRect" presStyleCnt="0"/>
      <dgm:spPr/>
    </dgm:pt>
    <dgm:pt modelId="{9D9ED5A4-B780-40C5-A312-84A78D1E62B7}" type="pres">
      <dgm:prSet presAssocID="{F21A3735-3E0C-4EE0-953A-72673EB88D22}" presName="textRect" presStyleLbl="revTx" presStyleIdx="3" presStyleCnt="6">
        <dgm:presLayoutVars>
          <dgm:chMax val="1"/>
          <dgm:chPref val="1"/>
        </dgm:presLayoutVars>
      </dgm:prSet>
      <dgm:spPr/>
    </dgm:pt>
    <dgm:pt modelId="{873C172E-A8AC-49A3-BD77-962E991A95FC}" type="pres">
      <dgm:prSet presAssocID="{AD244CDC-5793-42C3-A371-9BD20342B070}" presName="sibTrans" presStyleLbl="sibTrans2D1" presStyleIdx="0" presStyleCnt="0"/>
      <dgm:spPr/>
    </dgm:pt>
    <dgm:pt modelId="{34DBE071-A4EA-4106-9F67-66B2D775CC27}" type="pres">
      <dgm:prSet presAssocID="{C6ED7D61-82A3-4429-A709-373E6A4B929A}" presName="compNode" presStyleCnt="0"/>
      <dgm:spPr/>
    </dgm:pt>
    <dgm:pt modelId="{803C050E-A64A-4608-ADED-80E343E177A2}" type="pres">
      <dgm:prSet presAssocID="{C6ED7D61-82A3-4429-A709-373E6A4B929A}" presName="iconBgRect" presStyleLbl="bgShp" presStyleIdx="4" presStyleCnt="6"/>
      <dgm:spPr/>
    </dgm:pt>
    <dgm:pt modelId="{7841BD96-000E-4EAA-8DBC-13F4660EC99F}" type="pres">
      <dgm:prSet presAssocID="{C6ED7D61-82A3-4429-A709-373E6A4B92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898FCC29-E044-47DA-904F-BFDC2B04245F}" type="pres">
      <dgm:prSet presAssocID="{C6ED7D61-82A3-4429-A709-373E6A4B929A}" presName="spaceRect" presStyleCnt="0"/>
      <dgm:spPr/>
    </dgm:pt>
    <dgm:pt modelId="{EBAC6924-3528-4E4C-871D-50B729D1C548}" type="pres">
      <dgm:prSet presAssocID="{C6ED7D61-82A3-4429-A709-373E6A4B929A}" presName="textRect" presStyleLbl="revTx" presStyleIdx="4" presStyleCnt="6">
        <dgm:presLayoutVars>
          <dgm:chMax val="1"/>
          <dgm:chPref val="1"/>
        </dgm:presLayoutVars>
      </dgm:prSet>
      <dgm:spPr/>
    </dgm:pt>
    <dgm:pt modelId="{1E629783-4807-4B2A-920B-EE6B2C62F7F5}" type="pres">
      <dgm:prSet presAssocID="{468443B5-D298-4C64-AEF6-AFD6623877ED}" presName="sibTrans" presStyleLbl="sibTrans2D1" presStyleIdx="0" presStyleCnt="0"/>
      <dgm:spPr/>
    </dgm:pt>
    <dgm:pt modelId="{47472D37-5563-4E24-B043-0487CE7240FD}" type="pres">
      <dgm:prSet presAssocID="{922951C9-287C-4B7C-B349-B1783F16BA7C}" presName="compNode" presStyleCnt="0"/>
      <dgm:spPr/>
    </dgm:pt>
    <dgm:pt modelId="{7E9B2B00-1818-4B5D-91D3-7B3EBB3EFE64}" type="pres">
      <dgm:prSet presAssocID="{922951C9-287C-4B7C-B349-B1783F16BA7C}" presName="iconBgRect" presStyleLbl="bgShp" presStyleIdx="5" presStyleCnt="6"/>
      <dgm:spPr/>
    </dgm:pt>
    <dgm:pt modelId="{C2B63F23-7BCF-4076-9D45-DAD0EBA4A6CC}" type="pres">
      <dgm:prSet presAssocID="{922951C9-287C-4B7C-B349-B1783F16BA7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15AB0309-14FC-4984-B9C3-7A82CF57F9D8}" type="pres">
      <dgm:prSet presAssocID="{922951C9-287C-4B7C-B349-B1783F16BA7C}" presName="spaceRect" presStyleCnt="0"/>
      <dgm:spPr/>
    </dgm:pt>
    <dgm:pt modelId="{76C715F3-A79E-4A65-978F-FAD27953B11E}" type="pres">
      <dgm:prSet presAssocID="{922951C9-287C-4B7C-B349-B1783F16BA7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3F9AF23-F28C-49F3-8204-73DD434604E8}" type="presOf" srcId="{468443B5-D298-4C64-AEF6-AFD6623877ED}" destId="{1E629783-4807-4B2A-920B-EE6B2C62F7F5}" srcOrd="0" destOrd="0" presId="urn:microsoft.com/office/officeart/2018/2/layout/IconCircleList"/>
    <dgm:cxn modelId="{11BF882D-1039-4EED-A5B0-87F23762CE27}" srcId="{B35FA72B-7E79-420D-9954-FBE5BB749B04}" destId="{D5470B1E-EFF6-43E7-BC78-9D2B3BDA2B65}" srcOrd="0" destOrd="0" parTransId="{CAE279C0-A1DA-477D-ADD6-C7E4495712F1}" sibTransId="{5017A0FA-1480-48FF-94F0-417B14AD2566}"/>
    <dgm:cxn modelId="{BC2B8E31-F212-4F87-8676-C3E24C60598C}" type="presOf" srcId="{50C81697-BA2A-4EBC-B2AE-F7A8C8EFA3C8}" destId="{00B87CA8-B45D-4E30-9DED-AA43D47AA858}" srcOrd="0" destOrd="0" presId="urn:microsoft.com/office/officeart/2018/2/layout/IconCircleList"/>
    <dgm:cxn modelId="{2DAA943F-551C-4E15-92B0-9FABA9C17364}" srcId="{B35FA72B-7E79-420D-9954-FBE5BB749B04}" destId="{50C81697-BA2A-4EBC-B2AE-F7A8C8EFA3C8}" srcOrd="2" destOrd="0" parTransId="{C34BB348-7917-4FCB-8FBC-C37DFBDB7C66}" sibTransId="{00C5C4CF-E47D-475B-8641-6FAE4B1B0559}"/>
    <dgm:cxn modelId="{66879A46-5679-49EA-8ABC-0ABF4A990904}" type="presOf" srcId="{092B9849-D386-4750-8006-A2037714CF0D}" destId="{A4A48151-268C-4513-A910-53AF53112499}" srcOrd="0" destOrd="0" presId="urn:microsoft.com/office/officeart/2018/2/layout/IconCircleList"/>
    <dgm:cxn modelId="{74CDA675-0684-485B-973C-793B9A2A9D9E}" type="presOf" srcId="{00C5C4CF-E47D-475B-8641-6FAE4B1B0559}" destId="{A48A6D15-D979-4D99-9F2A-7889C3E91EF7}" srcOrd="0" destOrd="0" presId="urn:microsoft.com/office/officeart/2018/2/layout/IconCircleList"/>
    <dgm:cxn modelId="{6C881F84-C7B3-45E4-874E-A16426B71C63}" srcId="{B35FA72B-7E79-420D-9954-FBE5BB749B04}" destId="{922951C9-287C-4B7C-B349-B1783F16BA7C}" srcOrd="5" destOrd="0" parTransId="{12D349B4-BF12-4349-969B-7AE3D478818D}" sibTransId="{A1770EDB-D0F7-41B9-9690-5651A43613F5}"/>
    <dgm:cxn modelId="{6CB47C8F-C52F-4FA5-961B-515B57260999}" type="presOf" srcId="{AD244CDC-5793-42C3-A371-9BD20342B070}" destId="{873C172E-A8AC-49A3-BD77-962E991A95FC}" srcOrd="0" destOrd="0" presId="urn:microsoft.com/office/officeart/2018/2/layout/IconCircleList"/>
    <dgm:cxn modelId="{370B4995-93B7-4017-BE49-E2A4407FEDF2}" type="presOf" srcId="{922951C9-287C-4B7C-B349-B1783F16BA7C}" destId="{76C715F3-A79E-4A65-978F-FAD27953B11E}" srcOrd="0" destOrd="0" presId="urn:microsoft.com/office/officeart/2018/2/layout/IconCircleList"/>
    <dgm:cxn modelId="{CF589E99-B200-479C-9EC0-4587630B4CB7}" srcId="{B35FA72B-7E79-420D-9954-FBE5BB749B04}" destId="{0849BF53-C094-455F-A7F0-2DD2C315FD7A}" srcOrd="1" destOrd="0" parTransId="{E105EF2B-C8C3-4D96-B51D-BD925BF346AF}" sibTransId="{092B9849-D386-4750-8006-A2037714CF0D}"/>
    <dgm:cxn modelId="{8534E2A5-637F-4798-A9EF-35567AEB9E74}" type="presOf" srcId="{5017A0FA-1480-48FF-94F0-417B14AD2566}" destId="{9EB55BD5-C2CE-4316-9D9A-58C983400FE8}" srcOrd="0" destOrd="0" presId="urn:microsoft.com/office/officeart/2018/2/layout/IconCircleList"/>
    <dgm:cxn modelId="{A6B26BB8-5B04-4925-8F96-4812F364CE00}" type="presOf" srcId="{B35FA72B-7E79-420D-9954-FBE5BB749B04}" destId="{2E72C958-7A98-40EE-AD51-3A8D51287C59}" srcOrd="0" destOrd="0" presId="urn:microsoft.com/office/officeart/2018/2/layout/IconCircleList"/>
    <dgm:cxn modelId="{DB207DC6-6123-4215-AF91-84524C225E5A}" srcId="{B35FA72B-7E79-420D-9954-FBE5BB749B04}" destId="{C6ED7D61-82A3-4429-A709-373E6A4B929A}" srcOrd="4" destOrd="0" parTransId="{60683107-1514-48B5-A291-DFFF503B0B97}" sibTransId="{468443B5-D298-4C64-AEF6-AFD6623877ED}"/>
    <dgm:cxn modelId="{01A82FE0-12A2-43F7-9A32-516480B52717}" type="presOf" srcId="{D5470B1E-EFF6-43E7-BC78-9D2B3BDA2B65}" destId="{0A885B50-0C52-4D99-AC1C-45A366C81D3A}" srcOrd="0" destOrd="0" presId="urn:microsoft.com/office/officeart/2018/2/layout/IconCircleList"/>
    <dgm:cxn modelId="{C928B3EC-8D3B-49CA-BF76-61C7951C9501}" type="presOf" srcId="{C6ED7D61-82A3-4429-A709-373E6A4B929A}" destId="{EBAC6924-3528-4E4C-871D-50B729D1C548}" srcOrd="0" destOrd="0" presId="urn:microsoft.com/office/officeart/2018/2/layout/IconCircleList"/>
    <dgm:cxn modelId="{7B8A06ED-A997-4E1C-8567-031842167DB5}" type="presOf" srcId="{F21A3735-3E0C-4EE0-953A-72673EB88D22}" destId="{9D9ED5A4-B780-40C5-A312-84A78D1E62B7}" srcOrd="0" destOrd="0" presId="urn:microsoft.com/office/officeart/2018/2/layout/IconCircleList"/>
    <dgm:cxn modelId="{720F85EF-C59F-40BC-9206-97D0F726F3FB}" srcId="{B35FA72B-7E79-420D-9954-FBE5BB749B04}" destId="{F21A3735-3E0C-4EE0-953A-72673EB88D22}" srcOrd="3" destOrd="0" parTransId="{7EFE4815-5E90-4CD5-98B6-62685542AFED}" sibTransId="{AD244CDC-5793-42C3-A371-9BD20342B070}"/>
    <dgm:cxn modelId="{A678F2F5-CA1A-4261-A643-469FA4172B82}" type="presOf" srcId="{0849BF53-C094-455F-A7F0-2DD2C315FD7A}" destId="{9F123467-B015-4B44-A87A-F99CC774223C}" srcOrd="0" destOrd="0" presId="urn:microsoft.com/office/officeart/2018/2/layout/IconCircleList"/>
    <dgm:cxn modelId="{0DAB5669-1D73-453A-9290-D939E4F0EAC4}" type="presParOf" srcId="{2E72C958-7A98-40EE-AD51-3A8D51287C59}" destId="{1380D8B8-C9EA-4796-87EC-FD9727843CA7}" srcOrd="0" destOrd="0" presId="urn:microsoft.com/office/officeart/2018/2/layout/IconCircleList"/>
    <dgm:cxn modelId="{99F1CAF5-2D05-4A60-9496-F977B371B95B}" type="presParOf" srcId="{1380D8B8-C9EA-4796-87EC-FD9727843CA7}" destId="{E3C2B007-F844-4261-A47A-7BAB2F604904}" srcOrd="0" destOrd="0" presId="urn:microsoft.com/office/officeart/2018/2/layout/IconCircleList"/>
    <dgm:cxn modelId="{FA762B1D-395D-4035-8BCD-2CA988500F64}" type="presParOf" srcId="{E3C2B007-F844-4261-A47A-7BAB2F604904}" destId="{6E6C0E40-151E-4E14-BD64-62F27BD40234}" srcOrd="0" destOrd="0" presId="urn:microsoft.com/office/officeart/2018/2/layout/IconCircleList"/>
    <dgm:cxn modelId="{F0F063E6-FCE2-4CCC-A962-7F7A965FACE7}" type="presParOf" srcId="{E3C2B007-F844-4261-A47A-7BAB2F604904}" destId="{14B65448-5EA2-4A89-A06F-2E1A040E0B25}" srcOrd="1" destOrd="0" presId="urn:microsoft.com/office/officeart/2018/2/layout/IconCircleList"/>
    <dgm:cxn modelId="{0A977D2C-A675-4D4C-B4F2-FB5AD9F6AE49}" type="presParOf" srcId="{E3C2B007-F844-4261-A47A-7BAB2F604904}" destId="{32A6A986-0192-40EB-B712-AC51832ED3D5}" srcOrd="2" destOrd="0" presId="urn:microsoft.com/office/officeart/2018/2/layout/IconCircleList"/>
    <dgm:cxn modelId="{89D069C4-1878-4395-8097-E9289D392E93}" type="presParOf" srcId="{E3C2B007-F844-4261-A47A-7BAB2F604904}" destId="{0A885B50-0C52-4D99-AC1C-45A366C81D3A}" srcOrd="3" destOrd="0" presId="urn:microsoft.com/office/officeart/2018/2/layout/IconCircleList"/>
    <dgm:cxn modelId="{4310B77F-040A-49DD-8E0D-1DC9E93B805D}" type="presParOf" srcId="{1380D8B8-C9EA-4796-87EC-FD9727843CA7}" destId="{9EB55BD5-C2CE-4316-9D9A-58C983400FE8}" srcOrd="1" destOrd="0" presId="urn:microsoft.com/office/officeart/2018/2/layout/IconCircleList"/>
    <dgm:cxn modelId="{AE78CE27-0C9C-4EEF-B0F4-BA62A6F55AF3}" type="presParOf" srcId="{1380D8B8-C9EA-4796-87EC-FD9727843CA7}" destId="{99EF3984-0B86-41D0-ADDF-4813D5FAA882}" srcOrd="2" destOrd="0" presId="urn:microsoft.com/office/officeart/2018/2/layout/IconCircleList"/>
    <dgm:cxn modelId="{2450B944-1B39-4598-9B17-04A0B8AFA405}" type="presParOf" srcId="{99EF3984-0B86-41D0-ADDF-4813D5FAA882}" destId="{A2553FB7-AF9F-4298-9572-4D01D3DB300E}" srcOrd="0" destOrd="0" presId="urn:microsoft.com/office/officeart/2018/2/layout/IconCircleList"/>
    <dgm:cxn modelId="{42D4984B-49B0-4450-B9C4-C3A3497CBE82}" type="presParOf" srcId="{99EF3984-0B86-41D0-ADDF-4813D5FAA882}" destId="{2568CC6F-BF1B-4F8A-BFE9-C40E83B314FD}" srcOrd="1" destOrd="0" presId="urn:microsoft.com/office/officeart/2018/2/layout/IconCircleList"/>
    <dgm:cxn modelId="{A9C77803-44B4-47E8-B04A-7A154345FCBC}" type="presParOf" srcId="{99EF3984-0B86-41D0-ADDF-4813D5FAA882}" destId="{566DE2B8-9661-4963-B8F6-BB81B7A39C79}" srcOrd="2" destOrd="0" presId="urn:microsoft.com/office/officeart/2018/2/layout/IconCircleList"/>
    <dgm:cxn modelId="{43DBE534-0FA4-49DC-8FA2-8FAB26AB2404}" type="presParOf" srcId="{99EF3984-0B86-41D0-ADDF-4813D5FAA882}" destId="{9F123467-B015-4B44-A87A-F99CC774223C}" srcOrd="3" destOrd="0" presId="urn:microsoft.com/office/officeart/2018/2/layout/IconCircleList"/>
    <dgm:cxn modelId="{40A387B3-85CE-4ABC-A617-5C327CE8F6B1}" type="presParOf" srcId="{1380D8B8-C9EA-4796-87EC-FD9727843CA7}" destId="{A4A48151-268C-4513-A910-53AF53112499}" srcOrd="3" destOrd="0" presId="urn:microsoft.com/office/officeart/2018/2/layout/IconCircleList"/>
    <dgm:cxn modelId="{2B75C557-8E6D-4AFA-9219-9974DA1021A1}" type="presParOf" srcId="{1380D8B8-C9EA-4796-87EC-FD9727843CA7}" destId="{E801F0FB-6414-46F8-9BC1-04C9C32A5D43}" srcOrd="4" destOrd="0" presId="urn:microsoft.com/office/officeart/2018/2/layout/IconCircleList"/>
    <dgm:cxn modelId="{568EE276-2960-41AA-8E9E-A4C0E037CAFF}" type="presParOf" srcId="{E801F0FB-6414-46F8-9BC1-04C9C32A5D43}" destId="{F88AC867-8249-41F5-A763-7FC2C92F6EE4}" srcOrd="0" destOrd="0" presId="urn:microsoft.com/office/officeart/2018/2/layout/IconCircleList"/>
    <dgm:cxn modelId="{7B4B40E3-4A0E-43A6-A1CB-3187FC3A6DF1}" type="presParOf" srcId="{E801F0FB-6414-46F8-9BC1-04C9C32A5D43}" destId="{7FB03E0E-ADB2-4427-A42E-3F5BE9ABBCEA}" srcOrd="1" destOrd="0" presId="urn:microsoft.com/office/officeart/2018/2/layout/IconCircleList"/>
    <dgm:cxn modelId="{72B848B5-1A05-47C1-96E2-10E20BCE079D}" type="presParOf" srcId="{E801F0FB-6414-46F8-9BC1-04C9C32A5D43}" destId="{6AFDB656-E0F3-44B5-8BD8-5372B604F2C1}" srcOrd="2" destOrd="0" presId="urn:microsoft.com/office/officeart/2018/2/layout/IconCircleList"/>
    <dgm:cxn modelId="{852816A0-FC84-4257-9131-27F6100C4A6C}" type="presParOf" srcId="{E801F0FB-6414-46F8-9BC1-04C9C32A5D43}" destId="{00B87CA8-B45D-4E30-9DED-AA43D47AA858}" srcOrd="3" destOrd="0" presId="urn:microsoft.com/office/officeart/2018/2/layout/IconCircleList"/>
    <dgm:cxn modelId="{5E2330BD-8D0D-4E44-8FEA-2176EA8A797F}" type="presParOf" srcId="{1380D8B8-C9EA-4796-87EC-FD9727843CA7}" destId="{A48A6D15-D979-4D99-9F2A-7889C3E91EF7}" srcOrd="5" destOrd="0" presId="urn:microsoft.com/office/officeart/2018/2/layout/IconCircleList"/>
    <dgm:cxn modelId="{1CA961F3-23D3-4CEA-9BA4-F0FB54D60586}" type="presParOf" srcId="{1380D8B8-C9EA-4796-87EC-FD9727843CA7}" destId="{145A8E93-DDFE-4F75-BC70-E95CC2254871}" srcOrd="6" destOrd="0" presId="urn:microsoft.com/office/officeart/2018/2/layout/IconCircleList"/>
    <dgm:cxn modelId="{1B6453F2-9949-471C-8B29-7BE9AC7D564B}" type="presParOf" srcId="{145A8E93-DDFE-4F75-BC70-E95CC2254871}" destId="{88111882-6806-4FB9-9C73-2C1549B3E57E}" srcOrd="0" destOrd="0" presId="urn:microsoft.com/office/officeart/2018/2/layout/IconCircleList"/>
    <dgm:cxn modelId="{C607B5ED-5E9B-4288-AF1E-E8BAD13C66BF}" type="presParOf" srcId="{145A8E93-DDFE-4F75-BC70-E95CC2254871}" destId="{53FECBE6-741E-46BA-B17F-6F6E509796B8}" srcOrd="1" destOrd="0" presId="urn:microsoft.com/office/officeart/2018/2/layout/IconCircleList"/>
    <dgm:cxn modelId="{4BFC43D5-B52A-4A2D-8C31-26EE471F8A4A}" type="presParOf" srcId="{145A8E93-DDFE-4F75-BC70-E95CC2254871}" destId="{7C89606B-2D5D-4B50-B116-0528C5381A4A}" srcOrd="2" destOrd="0" presId="urn:microsoft.com/office/officeart/2018/2/layout/IconCircleList"/>
    <dgm:cxn modelId="{B7B436F6-ACFC-40D7-91F7-BFE2F923E666}" type="presParOf" srcId="{145A8E93-DDFE-4F75-BC70-E95CC2254871}" destId="{9D9ED5A4-B780-40C5-A312-84A78D1E62B7}" srcOrd="3" destOrd="0" presId="urn:microsoft.com/office/officeart/2018/2/layout/IconCircleList"/>
    <dgm:cxn modelId="{23324B14-88FE-4097-A44C-F3F4E8D1B5A2}" type="presParOf" srcId="{1380D8B8-C9EA-4796-87EC-FD9727843CA7}" destId="{873C172E-A8AC-49A3-BD77-962E991A95FC}" srcOrd="7" destOrd="0" presId="urn:microsoft.com/office/officeart/2018/2/layout/IconCircleList"/>
    <dgm:cxn modelId="{D436B16E-0089-4D6C-93BE-1C5246D19E65}" type="presParOf" srcId="{1380D8B8-C9EA-4796-87EC-FD9727843CA7}" destId="{34DBE071-A4EA-4106-9F67-66B2D775CC27}" srcOrd="8" destOrd="0" presId="urn:microsoft.com/office/officeart/2018/2/layout/IconCircleList"/>
    <dgm:cxn modelId="{BDF383E5-759D-47C5-9D6B-25BFE56574E6}" type="presParOf" srcId="{34DBE071-A4EA-4106-9F67-66B2D775CC27}" destId="{803C050E-A64A-4608-ADED-80E343E177A2}" srcOrd="0" destOrd="0" presId="urn:microsoft.com/office/officeart/2018/2/layout/IconCircleList"/>
    <dgm:cxn modelId="{8ECAB3C3-06A7-4016-8BA2-53F4E2A0C0CC}" type="presParOf" srcId="{34DBE071-A4EA-4106-9F67-66B2D775CC27}" destId="{7841BD96-000E-4EAA-8DBC-13F4660EC99F}" srcOrd="1" destOrd="0" presId="urn:microsoft.com/office/officeart/2018/2/layout/IconCircleList"/>
    <dgm:cxn modelId="{0729414E-8507-48CE-A5BE-D83A006198DA}" type="presParOf" srcId="{34DBE071-A4EA-4106-9F67-66B2D775CC27}" destId="{898FCC29-E044-47DA-904F-BFDC2B04245F}" srcOrd="2" destOrd="0" presId="urn:microsoft.com/office/officeart/2018/2/layout/IconCircleList"/>
    <dgm:cxn modelId="{A310F65B-23E8-4AD2-A6A1-C8CB36DAED4F}" type="presParOf" srcId="{34DBE071-A4EA-4106-9F67-66B2D775CC27}" destId="{EBAC6924-3528-4E4C-871D-50B729D1C548}" srcOrd="3" destOrd="0" presId="urn:microsoft.com/office/officeart/2018/2/layout/IconCircleList"/>
    <dgm:cxn modelId="{AA328C0A-6D0D-403E-9778-D021CF2E48E4}" type="presParOf" srcId="{1380D8B8-C9EA-4796-87EC-FD9727843CA7}" destId="{1E629783-4807-4B2A-920B-EE6B2C62F7F5}" srcOrd="9" destOrd="0" presId="urn:microsoft.com/office/officeart/2018/2/layout/IconCircleList"/>
    <dgm:cxn modelId="{99E9B8F6-0D47-4BA9-9518-7D6DE4FDCB49}" type="presParOf" srcId="{1380D8B8-C9EA-4796-87EC-FD9727843CA7}" destId="{47472D37-5563-4E24-B043-0487CE7240FD}" srcOrd="10" destOrd="0" presId="urn:microsoft.com/office/officeart/2018/2/layout/IconCircleList"/>
    <dgm:cxn modelId="{6A20213C-2EC0-462B-BEC0-26CDE261B193}" type="presParOf" srcId="{47472D37-5563-4E24-B043-0487CE7240FD}" destId="{7E9B2B00-1818-4B5D-91D3-7B3EBB3EFE64}" srcOrd="0" destOrd="0" presId="urn:microsoft.com/office/officeart/2018/2/layout/IconCircleList"/>
    <dgm:cxn modelId="{B07C68EF-10C7-4257-BF9A-06CBBB883963}" type="presParOf" srcId="{47472D37-5563-4E24-B043-0487CE7240FD}" destId="{C2B63F23-7BCF-4076-9D45-DAD0EBA4A6CC}" srcOrd="1" destOrd="0" presId="urn:microsoft.com/office/officeart/2018/2/layout/IconCircleList"/>
    <dgm:cxn modelId="{93EB5AAA-C627-4FF3-B846-7C60E4E52C87}" type="presParOf" srcId="{47472D37-5563-4E24-B043-0487CE7240FD}" destId="{15AB0309-14FC-4984-B9C3-7A82CF57F9D8}" srcOrd="2" destOrd="0" presId="urn:microsoft.com/office/officeart/2018/2/layout/IconCircleList"/>
    <dgm:cxn modelId="{D6ED2FD7-72BB-44D9-86FA-831D62C02530}" type="presParOf" srcId="{47472D37-5563-4E24-B043-0487CE7240FD}" destId="{76C715F3-A79E-4A65-978F-FAD27953B11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5FA72B-7E79-420D-9954-FBE5BB749B0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470B1E-EFF6-43E7-BC78-9D2B3BDA2B6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Introducción al sistema</a:t>
          </a:r>
          <a:endParaRPr lang="en-US" u="none" dirty="0">
            <a:effectLst/>
          </a:endParaRPr>
        </a:p>
      </dgm:t>
    </dgm:pt>
    <dgm:pt modelId="{CAE279C0-A1DA-477D-ADD6-C7E4495712F1}" type="parTrans" cxnId="{11BF882D-1039-4EED-A5B0-87F23762CE27}">
      <dgm:prSet/>
      <dgm:spPr/>
      <dgm:t>
        <a:bodyPr/>
        <a:lstStyle/>
        <a:p>
          <a:endParaRPr lang="en-US"/>
        </a:p>
      </dgm:t>
    </dgm:pt>
    <dgm:pt modelId="{5017A0FA-1480-48FF-94F0-417B14AD2566}" type="sibTrans" cxnId="{11BF882D-1039-4EED-A5B0-87F23762CE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49BF53-C094-455F-A7F0-2DD2C315FD7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Algoritmos de visión por computador</a:t>
          </a:r>
          <a:endParaRPr lang="en-US" u="none" dirty="0">
            <a:effectLst/>
          </a:endParaRPr>
        </a:p>
      </dgm:t>
    </dgm:pt>
    <dgm:pt modelId="{E105EF2B-C8C3-4D96-B51D-BD925BF346AF}" type="parTrans" cxnId="{CF589E99-B200-479C-9EC0-4587630B4CB7}">
      <dgm:prSet/>
      <dgm:spPr/>
      <dgm:t>
        <a:bodyPr/>
        <a:lstStyle/>
        <a:p>
          <a:endParaRPr lang="en-US"/>
        </a:p>
      </dgm:t>
    </dgm:pt>
    <dgm:pt modelId="{092B9849-D386-4750-8006-A2037714CF0D}" type="sibTrans" cxnId="{CF589E99-B200-479C-9EC0-4587630B4C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C81697-BA2A-4EBC-B2AE-F7A8C8EFA3C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u="none" dirty="0">
              <a:effectLst/>
            </a:rPr>
            <a:t>Geometría de la escena y gestión de objetivos</a:t>
          </a:r>
          <a:endParaRPr lang="en-US" b="0" u="none" dirty="0">
            <a:effectLst/>
          </a:endParaRPr>
        </a:p>
      </dgm:t>
    </dgm:pt>
    <dgm:pt modelId="{C34BB348-7917-4FCB-8FBC-C37DFBDB7C66}" type="parTrans" cxnId="{2DAA943F-551C-4E15-92B0-9FABA9C17364}">
      <dgm:prSet/>
      <dgm:spPr/>
      <dgm:t>
        <a:bodyPr/>
        <a:lstStyle/>
        <a:p>
          <a:endParaRPr lang="en-US"/>
        </a:p>
      </dgm:t>
    </dgm:pt>
    <dgm:pt modelId="{00C5C4CF-E47D-475B-8641-6FAE4B1B0559}" type="sibTrans" cxnId="{2DAA943F-551C-4E15-92B0-9FABA9C173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1A3735-3E0C-4EE0-953A-72673EB88D2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Modelado y estrategias de control</a:t>
          </a:r>
          <a:endParaRPr lang="en-US" u="none" dirty="0">
            <a:effectLst/>
          </a:endParaRPr>
        </a:p>
      </dgm:t>
    </dgm:pt>
    <dgm:pt modelId="{7EFE4815-5E90-4CD5-98B6-62685542AFED}" type="parTrans" cxnId="{720F85EF-C59F-40BC-9206-97D0F726F3FB}">
      <dgm:prSet/>
      <dgm:spPr/>
      <dgm:t>
        <a:bodyPr/>
        <a:lstStyle/>
        <a:p>
          <a:endParaRPr lang="en-US"/>
        </a:p>
      </dgm:t>
    </dgm:pt>
    <dgm:pt modelId="{AD244CDC-5793-42C3-A371-9BD20342B070}" type="sibTrans" cxnId="{720F85EF-C59F-40BC-9206-97D0F726F3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ED7D61-82A3-4429-A709-373E6A4B929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Implementación en </a:t>
          </a:r>
          <a:r>
            <a:rPr lang="es-ES" u="sng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CoppeliaSim</a:t>
          </a:r>
          <a:endParaRPr lang="en-US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683107-1514-48B5-A291-DFFF503B0B97}" type="parTrans" cxnId="{DB207DC6-6123-4215-AF91-84524C225E5A}">
      <dgm:prSet/>
      <dgm:spPr/>
      <dgm:t>
        <a:bodyPr/>
        <a:lstStyle/>
        <a:p>
          <a:endParaRPr lang="en-US"/>
        </a:p>
      </dgm:t>
    </dgm:pt>
    <dgm:pt modelId="{468443B5-D298-4C64-AEF6-AFD6623877ED}" type="sibTrans" cxnId="{DB207DC6-6123-4215-AF91-84524C225E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2951C9-287C-4B7C-B349-B1783F16BA7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Demostraciones y experimentos</a:t>
          </a:r>
          <a:endParaRPr lang="en-US"/>
        </a:p>
      </dgm:t>
    </dgm:pt>
    <dgm:pt modelId="{12D349B4-BF12-4349-969B-7AE3D478818D}" type="parTrans" cxnId="{6C881F84-C7B3-45E4-874E-A16426B71C63}">
      <dgm:prSet/>
      <dgm:spPr/>
      <dgm:t>
        <a:bodyPr/>
        <a:lstStyle/>
        <a:p>
          <a:endParaRPr lang="en-US"/>
        </a:p>
      </dgm:t>
    </dgm:pt>
    <dgm:pt modelId="{A1770EDB-D0F7-41B9-9690-5651A43613F5}" type="sibTrans" cxnId="{6C881F84-C7B3-45E4-874E-A16426B71C63}">
      <dgm:prSet/>
      <dgm:spPr/>
      <dgm:t>
        <a:bodyPr/>
        <a:lstStyle/>
        <a:p>
          <a:endParaRPr lang="en-US"/>
        </a:p>
      </dgm:t>
    </dgm:pt>
    <dgm:pt modelId="{2E72C958-7A98-40EE-AD51-3A8D51287C59}" type="pres">
      <dgm:prSet presAssocID="{B35FA72B-7E79-420D-9954-FBE5BB749B04}" presName="root" presStyleCnt="0">
        <dgm:presLayoutVars>
          <dgm:dir/>
          <dgm:resizeHandles val="exact"/>
        </dgm:presLayoutVars>
      </dgm:prSet>
      <dgm:spPr/>
    </dgm:pt>
    <dgm:pt modelId="{1380D8B8-C9EA-4796-87EC-FD9727843CA7}" type="pres">
      <dgm:prSet presAssocID="{B35FA72B-7E79-420D-9954-FBE5BB749B04}" presName="container" presStyleCnt="0">
        <dgm:presLayoutVars>
          <dgm:dir/>
          <dgm:resizeHandles val="exact"/>
        </dgm:presLayoutVars>
      </dgm:prSet>
      <dgm:spPr/>
    </dgm:pt>
    <dgm:pt modelId="{E3C2B007-F844-4261-A47A-7BAB2F604904}" type="pres">
      <dgm:prSet presAssocID="{D5470B1E-EFF6-43E7-BC78-9D2B3BDA2B65}" presName="compNode" presStyleCnt="0"/>
      <dgm:spPr/>
    </dgm:pt>
    <dgm:pt modelId="{6E6C0E40-151E-4E14-BD64-62F27BD40234}" type="pres">
      <dgm:prSet presAssocID="{D5470B1E-EFF6-43E7-BC78-9D2B3BDA2B65}" presName="iconBgRect" presStyleLbl="bgShp" presStyleIdx="0" presStyleCnt="6"/>
      <dgm:spPr/>
    </dgm:pt>
    <dgm:pt modelId="{14B65448-5EA2-4A89-A06F-2E1A040E0B25}" type="pres">
      <dgm:prSet presAssocID="{D5470B1E-EFF6-43E7-BC78-9D2B3BDA2B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32A6A986-0192-40EB-B712-AC51832ED3D5}" type="pres">
      <dgm:prSet presAssocID="{D5470B1E-EFF6-43E7-BC78-9D2B3BDA2B65}" presName="spaceRect" presStyleCnt="0"/>
      <dgm:spPr/>
    </dgm:pt>
    <dgm:pt modelId="{0A885B50-0C52-4D99-AC1C-45A366C81D3A}" type="pres">
      <dgm:prSet presAssocID="{D5470B1E-EFF6-43E7-BC78-9D2B3BDA2B65}" presName="textRect" presStyleLbl="revTx" presStyleIdx="0" presStyleCnt="6">
        <dgm:presLayoutVars>
          <dgm:chMax val="1"/>
          <dgm:chPref val="1"/>
        </dgm:presLayoutVars>
      </dgm:prSet>
      <dgm:spPr/>
    </dgm:pt>
    <dgm:pt modelId="{9EB55BD5-C2CE-4316-9D9A-58C983400FE8}" type="pres">
      <dgm:prSet presAssocID="{5017A0FA-1480-48FF-94F0-417B14AD2566}" presName="sibTrans" presStyleLbl="sibTrans2D1" presStyleIdx="0" presStyleCnt="0"/>
      <dgm:spPr/>
    </dgm:pt>
    <dgm:pt modelId="{99EF3984-0B86-41D0-ADDF-4813D5FAA882}" type="pres">
      <dgm:prSet presAssocID="{0849BF53-C094-455F-A7F0-2DD2C315FD7A}" presName="compNode" presStyleCnt="0"/>
      <dgm:spPr/>
    </dgm:pt>
    <dgm:pt modelId="{A2553FB7-AF9F-4298-9572-4D01D3DB300E}" type="pres">
      <dgm:prSet presAssocID="{0849BF53-C094-455F-A7F0-2DD2C315FD7A}" presName="iconBgRect" presStyleLbl="bgShp" presStyleIdx="1" presStyleCnt="6"/>
      <dgm:spPr/>
    </dgm:pt>
    <dgm:pt modelId="{2568CC6F-BF1B-4F8A-BFE9-C40E83B314FD}" type="pres">
      <dgm:prSet presAssocID="{0849BF53-C094-455F-A7F0-2DD2C315FD7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566DE2B8-9661-4963-B8F6-BB81B7A39C79}" type="pres">
      <dgm:prSet presAssocID="{0849BF53-C094-455F-A7F0-2DD2C315FD7A}" presName="spaceRect" presStyleCnt="0"/>
      <dgm:spPr/>
    </dgm:pt>
    <dgm:pt modelId="{9F123467-B015-4B44-A87A-F99CC774223C}" type="pres">
      <dgm:prSet presAssocID="{0849BF53-C094-455F-A7F0-2DD2C315FD7A}" presName="textRect" presStyleLbl="revTx" presStyleIdx="1" presStyleCnt="6">
        <dgm:presLayoutVars>
          <dgm:chMax val="1"/>
          <dgm:chPref val="1"/>
        </dgm:presLayoutVars>
      </dgm:prSet>
      <dgm:spPr/>
    </dgm:pt>
    <dgm:pt modelId="{A4A48151-268C-4513-A910-53AF53112499}" type="pres">
      <dgm:prSet presAssocID="{092B9849-D386-4750-8006-A2037714CF0D}" presName="sibTrans" presStyleLbl="sibTrans2D1" presStyleIdx="0" presStyleCnt="0"/>
      <dgm:spPr/>
    </dgm:pt>
    <dgm:pt modelId="{E801F0FB-6414-46F8-9BC1-04C9C32A5D43}" type="pres">
      <dgm:prSet presAssocID="{50C81697-BA2A-4EBC-B2AE-F7A8C8EFA3C8}" presName="compNode" presStyleCnt="0"/>
      <dgm:spPr/>
    </dgm:pt>
    <dgm:pt modelId="{F88AC867-8249-41F5-A763-7FC2C92F6EE4}" type="pres">
      <dgm:prSet presAssocID="{50C81697-BA2A-4EBC-B2AE-F7A8C8EFA3C8}" presName="iconBgRect" presStyleLbl="bgShp" presStyleIdx="2" presStyleCnt="6"/>
      <dgm:spPr/>
    </dgm:pt>
    <dgm:pt modelId="{7FB03E0E-ADB2-4427-A42E-3F5BE9ABBCEA}" type="pres">
      <dgm:prSet presAssocID="{50C81697-BA2A-4EBC-B2AE-F7A8C8EFA3C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6AFDB656-E0F3-44B5-8BD8-5372B604F2C1}" type="pres">
      <dgm:prSet presAssocID="{50C81697-BA2A-4EBC-B2AE-F7A8C8EFA3C8}" presName="spaceRect" presStyleCnt="0"/>
      <dgm:spPr/>
    </dgm:pt>
    <dgm:pt modelId="{00B87CA8-B45D-4E30-9DED-AA43D47AA858}" type="pres">
      <dgm:prSet presAssocID="{50C81697-BA2A-4EBC-B2AE-F7A8C8EFA3C8}" presName="textRect" presStyleLbl="revTx" presStyleIdx="2" presStyleCnt="6">
        <dgm:presLayoutVars>
          <dgm:chMax val="1"/>
          <dgm:chPref val="1"/>
        </dgm:presLayoutVars>
      </dgm:prSet>
      <dgm:spPr/>
    </dgm:pt>
    <dgm:pt modelId="{A48A6D15-D979-4D99-9F2A-7889C3E91EF7}" type="pres">
      <dgm:prSet presAssocID="{00C5C4CF-E47D-475B-8641-6FAE4B1B0559}" presName="sibTrans" presStyleLbl="sibTrans2D1" presStyleIdx="0" presStyleCnt="0"/>
      <dgm:spPr/>
    </dgm:pt>
    <dgm:pt modelId="{145A8E93-DDFE-4F75-BC70-E95CC2254871}" type="pres">
      <dgm:prSet presAssocID="{F21A3735-3E0C-4EE0-953A-72673EB88D22}" presName="compNode" presStyleCnt="0"/>
      <dgm:spPr/>
    </dgm:pt>
    <dgm:pt modelId="{88111882-6806-4FB9-9C73-2C1549B3E57E}" type="pres">
      <dgm:prSet presAssocID="{F21A3735-3E0C-4EE0-953A-72673EB88D22}" presName="iconBgRect" presStyleLbl="bgShp" presStyleIdx="3" presStyleCnt="6"/>
      <dgm:spPr/>
    </dgm:pt>
    <dgm:pt modelId="{53FECBE6-741E-46BA-B17F-6F6E509796B8}" type="pres">
      <dgm:prSet presAssocID="{F21A3735-3E0C-4EE0-953A-72673EB88D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89606B-2D5D-4B50-B116-0528C5381A4A}" type="pres">
      <dgm:prSet presAssocID="{F21A3735-3E0C-4EE0-953A-72673EB88D22}" presName="spaceRect" presStyleCnt="0"/>
      <dgm:spPr/>
    </dgm:pt>
    <dgm:pt modelId="{9D9ED5A4-B780-40C5-A312-84A78D1E62B7}" type="pres">
      <dgm:prSet presAssocID="{F21A3735-3E0C-4EE0-953A-72673EB88D22}" presName="textRect" presStyleLbl="revTx" presStyleIdx="3" presStyleCnt="6">
        <dgm:presLayoutVars>
          <dgm:chMax val="1"/>
          <dgm:chPref val="1"/>
        </dgm:presLayoutVars>
      </dgm:prSet>
      <dgm:spPr/>
    </dgm:pt>
    <dgm:pt modelId="{873C172E-A8AC-49A3-BD77-962E991A95FC}" type="pres">
      <dgm:prSet presAssocID="{AD244CDC-5793-42C3-A371-9BD20342B070}" presName="sibTrans" presStyleLbl="sibTrans2D1" presStyleIdx="0" presStyleCnt="0"/>
      <dgm:spPr/>
    </dgm:pt>
    <dgm:pt modelId="{34DBE071-A4EA-4106-9F67-66B2D775CC27}" type="pres">
      <dgm:prSet presAssocID="{C6ED7D61-82A3-4429-A709-373E6A4B929A}" presName="compNode" presStyleCnt="0"/>
      <dgm:spPr/>
    </dgm:pt>
    <dgm:pt modelId="{803C050E-A64A-4608-ADED-80E343E177A2}" type="pres">
      <dgm:prSet presAssocID="{C6ED7D61-82A3-4429-A709-373E6A4B929A}" presName="iconBgRect" presStyleLbl="bgShp" presStyleIdx="4" presStyleCnt="6"/>
      <dgm:spPr/>
    </dgm:pt>
    <dgm:pt modelId="{7841BD96-000E-4EAA-8DBC-13F4660EC99F}" type="pres">
      <dgm:prSet presAssocID="{C6ED7D61-82A3-4429-A709-373E6A4B92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898FCC29-E044-47DA-904F-BFDC2B04245F}" type="pres">
      <dgm:prSet presAssocID="{C6ED7D61-82A3-4429-A709-373E6A4B929A}" presName="spaceRect" presStyleCnt="0"/>
      <dgm:spPr/>
    </dgm:pt>
    <dgm:pt modelId="{EBAC6924-3528-4E4C-871D-50B729D1C548}" type="pres">
      <dgm:prSet presAssocID="{C6ED7D61-82A3-4429-A709-373E6A4B929A}" presName="textRect" presStyleLbl="revTx" presStyleIdx="4" presStyleCnt="6">
        <dgm:presLayoutVars>
          <dgm:chMax val="1"/>
          <dgm:chPref val="1"/>
        </dgm:presLayoutVars>
      </dgm:prSet>
      <dgm:spPr/>
    </dgm:pt>
    <dgm:pt modelId="{1E629783-4807-4B2A-920B-EE6B2C62F7F5}" type="pres">
      <dgm:prSet presAssocID="{468443B5-D298-4C64-AEF6-AFD6623877ED}" presName="sibTrans" presStyleLbl="sibTrans2D1" presStyleIdx="0" presStyleCnt="0"/>
      <dgm:spPr/>
    </dgm:pt>
    <dgm:pt modelId="{47472D37-5563-4E24-B043-0487CE7240FD}" type="pres">
      <dgm:prSet presAssocID="{922951C9-287C-4B7C-B349-B1783F16BA7C}" presName="compNode" presStyleCnt="0"/>
      <dgm:spPr/>
    </dgm:pt>
    <dgm:pt modelId="{7E9B2B00-1818-4B5D-91D3-7B3EBB3EFE64}" type="pres">
      <dgm:prSet presAssocID="{922951C9-287C-4B7C-B349-B1783F16BA7C}" presName="iconBgRect" presStyleLbl="bgShp" presStyleIdx="5" presStyleCnt="6"/>
      <dgm:spPr/>
    </dgm:pt>
    <dgm:pt modelId="{C2B63F23-7BCF-4076-9D45-DAD0EBA4A6CC}" type="pres">
      <dgm:prSet presAssocID="{922951C9-287C-4B7C-B349-B1783F16BA7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15AB0309-14FC-4984-B9C3-7A82CF57F9D8}" type="pres">
      <dgm:prSet presAssocID="{922951C9-287C-4B7C-B349-B1783F16BA7C}" presName="spaceRect" presStyleCnt="0"/>
      <dgm:spPr/>
    </dgm:pt>
    <dgm:pt modelId="{76C715F3-A79E-4A65-978F-FAD27953B11E}" type="pres">
      <dgm:prSet presAssocID="{922951C9-287C-4B7C-B349-B1783F16BA7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3F9AF23-F28C-49F3-8204-73DD434604E8}" type="presOf" srcId="{468443B5-D298-4C64-AEF6-AFD6623877ED}" destId="{1E629783-4807-4B2A-920B-EE6B2C62F7F5}" srcOrd="0" destOrd="0" presId="urn:microsoft.com/office/officeart/2018/2/layout/IconCircleList"/>
    <dgm:cxn modelId="{11BF882D-1039-4EED-A5B0-87F23762CE27}" srcId="{B35FA72B-7E79-420D-9954-FBE5BB749B04}" destId="{D5470B1E-EFF6-43E7-BC78-9D2B3BDA2B65}" srcOrd="0" destOrd="0" parTransId="{CAE279C0-A1DA-477D-ADD6-C7E4495712F1}" sibTransId="{5017A0FA-1480-48FF-94F0-417B14AD2566}"/>
    <dgm:cxn modelId="{BC2B8E31-F212-4F87-8676-C3E24C60598C}" type="presOf" srcId="{50C81697-BA2A-4EBC-B2AE-F7A8C8EFA3C8}" destId="{00B87CA8-B45D-4E30-9DED-AA43D47AA858}" srcOrd="0" destOrd="0" presId="urn:microsoft.com/office/officeart/2018/2/layout/IconCircleList"/>
    <dgm:cxn modelId="{2DAA943F-551C-4E15-92B0-9FABA9C17364}" srcId="{B35FA72B-7E79-420D-9954-FBE5BB749B04}" destId="{50C81697-BA2A-4EBC-B2AE-F7A8C8EFA3C8}" srcOrd="2" destOrd="0" parTransId="{C34BB348-7917-4FCB-8FBC-C37DFBDB7C66}" sibTransId="{00C5C4CF-E47D-475B-8641-6FAE4B1B0559}"/>
    <dgm:cxn modelId="{66879A46-5679-49EA-8ABC-0ABF4A990904}" type="presOf" srcId="{092B9849-D386-4750-8006-A2037714CF0D}" destId="{A4A48151-268C-4513-A910-53AF53112499}" srcOrd="0" destOrd="0" presId="urn:microsoft.com/office/officeart/2018/2/layout/IconCircleList"/>
    <dgm:cxn modelId="{74CDA675-0684-485B-973C-793B9A2A9D9E}" type="presOf" srcId="{00C5C4CF-E47D-475B-8641-6FAE4B1B0559}" destId="{A48A6D15-D979-4D99-9F2A-7889C3E91EF7}" srcOrd="0" destOrd="0" presId="urn:microsoft.com/office/officeart/2018/2/layout/IconCircleList"/>
    <dgm:cxn modelId="{6C881F84-C7B3-45E4-874E-A16426B71C63}" srcId="{B35FA72B-7E79-420D-9954-FBE5BB749B04}" destId="{922951C9-287C-4B7C-B349-B1783F16BA7C}" srcOrd="5" destOrd="0" parTransId="{12D349B4-BF12-4349-969B-7AE3D478818D}" sibTransId="{A1770EDB-D0F7-41B9-9690-5651A43613F5}"/>
    <dgm:cxn modelId="{6CB47C8F-C52F-4FA5-961B-515B57260999}" type="presOf" srcId="{AD244CDC-5793-42C3-A371-9BD20342B070}" destId="{873C172E-A8AC-49A3-BD77-962E991A95FC}" srcOrd="0" destOrd="0" presId="urn:microsoft.com/office/officeart/2018/2/layout/IconCircleList"/>
    <dgm:cxn modelId="{370B4995-93B7-4017-BE49-E2A4407FEDF2}" type="presOf" srcId="{922951C9-287C-4B7C-B349-B1783F16BA7C}" destId="{76C715F3-A79E-4A65-978F-FAD27953B11E}" srcOrd="0" destOrd="0" presId="urn:microsoft.com/office/officeart/2018/2/layout/IconCircleList"/>
    <dgm:cxn modelId="{CF589E99-B200-479C-9EC0-4587630B4CB7}" srcId="{B35FA72B-7E79-420D-9954-FBE5BB749B04}" destId="{0849BF53-C094-455F-A7F0-2DD2C315FD7A}" srcOrd="1" destOrd="0" parTransId="{E105EF2B-C8C3-4D96-B51D-BD925BF346AF}" sibTransId="{092B9849-D386-4750-8006-A2037714CF0D}"/>
    <dgm:cxn modelId="{8534E2A5-637F-4798-A9EF-35567AEB9E74}" type="presOf" srcId="{5017A0FA-1480-48FF-94F0-417B14AD2566}" destId="{9EB55BD5-C2CE-4316-9D9A-58C983400FE8}" srcOrd="0" destOrd="0" presId="urn:microsoft.com/office/officeart/2018/2/layout/IconCircleList"/>
    <dgm:cxn modelId="{A6B26BB8-5B04-4925-8F96-4812F364CE00}" type="presOf" srcId="{B35FA72B-7E79-420D-9954-FBE5BB749B04}" destId="{2E72C958-7A98-40EE-AD51-3A8D51287C59}" srcOrd="0" destOrd="0" presId="urn:microsoft.com/office/officeart/2018/2/layout/IconCircleList"/>
    <dgm:cxn modelId="{DB207DC6-6123-4215-AF91-84524C225E5A}" srcId="{B35FA72B-7E79-420D-9954-FBE5BB749B04}" destId="{C6ED7D61-82A3-4429-A709-373E6A4B929A}" srcOrd="4" destOrd="0" parTransId="{60683107-1514-48B5-A291-DFFF503B0B97}" sibTransId="{468443B5-D298-4C64-AEF6-AFD6623877ED}"/>
    <dgm:cxn modelId="{01A82FE0-12A2-43F7-9A32-516480B52717}" type="presOf" srcId="{D5470B1E-EFF6-43E7-BC78-9D2B3BDA2B65}" destId="{0A885B50-0C52-4D99-AC1C-45A366C81D3A}" srcOrd="0" destOrd="0" presId="urn:microsoft.com/office/officeart/2018/2/layout/IconCircleList"/>
    <dgm:cxn modelId="{C928B3EC-8D3B-49CA-BF76-61C7951C9501}" type="presOf" srcId="{C6ED7D61-82A3-4429-A709-373E6A4B929A}" destId="{EBAC6924-3528-4E4C-871D-50B729D1C548}" srcOrd="0" destOrd="0" presId="urn:microsoft.com/office/officeart/2018/2/layout/IconCircleList"/>
    <dgm:cxn modelId="{7B8A06ED-A997-4E1C-8567-031842167DB5}" type="presOf" srcId="{F21A3735-3E0C-4EE0-953A-72673EB88D22}" destId="{9D9ED5A4-B780-40C5-A312-84A78D1E62B7}" srcOrd="0" destOrd="0" presId="urn:microsoft.com/office/officeart/2018/2/layout/IconCircleList"/>
    <dgm:cxn modelId="{720F85EF-C59F-40BC-9206-97D0F726F3FB}" srcId="{B35FA72B-7E79-420D-9954-FBE5BB749B04}" destId="{F21A3735-3E0C-4EE0-953A-72673EB88D22}" srcOrd="3" destOrd="0" parTransId="{7EFE4815-5E90-4CD5-98B6-62685542AFED}" sibTransId="{AD244CDC-5793-42C3-A371-9BD20342B070}"/>
    <dgm:cxn modelId="{A678F2F5-CA1A-4261-A643-469FA4172B82}" type="presOf" srcId="{0849BF53-C094-455F-A7F0-2DD2C315FD7A}" destId="{9F123467-B015-4B44-A87A-F99CC774223C}" srcOrd="0" destOrd="0" presId="urn:microsoft.com/office/officeart/2018/2/layout/IconCircleList"/>
    <dgm:cxn modelId="{0DAB5669-1D73-453A-9290-D939E4F0EAC4}" type="presParOf" srcId="{2E72C958-7A98-40EE-AD51-3A8D51287C59}" destId="{1380D8B8-C9EA-4796-87EC-FD9727843CA7}" srcOrd="0" destOrd="0" presId="urn:microsoft.com/office/officeart/2018/2/layout/IconCircleList"/>
    <dgm:cxn modelId="{99F1CAF5-2D05-4A60-9496-F977B371B95B}" type="presParOf" srcId="{1380D8B8-C9EA-4796-87EC-FD9727843CA7}" destId="{E3C2B007-F844-4261-A47A-7BAB2F604904}" srcOrd="0" destOrd="0" presId="urn:microsoft.com/office/officeart/2018/2/layout/IconCircleList"/>
    <dgm:cxn modelId="{FA762B1D-395D-4035-8BCD-2CA988500F64}" type="presParOf" srcId="{E3C2B007-F844-4261-A47A-7BAB2F604904}" destId="{6E6C0E40-151E-4E14-BD64-62F27BD40234}" srcOrd="0" destOrd="0" presId="urn:microsoft.com/office/officeart/2018/2/layout/IconCircleList"/>
    <dgm:cxn modelId="{F0F063E6-FCE2-4CCC-A962-7F7A965FACE7}" type="presParOf" srcId="{E3C2B007-F844-4261-A47A-7BAB2F604904}" destId="{14B65448-5EA2-4A89-A06F-2E1A040E0B25}" srcOrd="1" destOrd="0" presId="urn:microsoft.com/office/officeart/2018/2/layout/IconCircleList"/>
    <dgm:cxn modelId="{0A977D2C-A675-4D4C-B4F2-FB5AD9F6AE49}" type="presParOf" srcId="{E3C2B007-F844-4261-A47A-7BAB2F604904}" destId="{32A6A986-0192-40EB-B712-AC51832ED3D5}" srcOrd="2" destOrd="0" presId="urn:microsoft.com/office/officeart/2018/2/layout/IconCircleList"/>
    <dgm:cxn modelId="{89D069C4-1878-4395-8097-E9289D392E93}" type="presParOf" srcId="{E3C2B007-F844-4261-A47A-7BAB2F604904}" destId="{0A885B50-0C52-4D99-AC1C-45A366C81D3A}" srcOrd="3" destOrd="0" presId="urn:microsoft.com/office/officeart/2018/2/layout/IconCircleList"/>
    <dgm:cxn modelId="{4310B77F-040A-49DD-8E0D-1DC9E93B805D}" type="presParOf" srcId="{1380D8B8-C9EA-4796-87EC-FD9727843CA7}" destId="{9EB55BD5-C2CE-4316-9D9A-58C983400FE8}" srcOrd="1" destOrd="0" presId="urn:microsoft.com/office/officeart/2018/2/layout/IconCircleList"/>
    <dgm:cxn modelId="{AE78CE27-0C9C-4EEF-B0F4-BA62A6F55AF3}" type="presParOf" srcId="{1380D8B8-C9EA-4796-87EC-FD9727843CA7}" destId="{99EF3984-0B86-41D0-ADDF-4813D5FAA882}" srcOrd="2" destOrd="0" presId="urn:microsoft.com/office/officeart/2018/2/layout/IconCircleList"/>
    <dgm:cxn modelId="{2450B944-1B39-4598-9B17-04A0B8AFA405}" type="presParOf" srcId="{99EF3984-0B86-41D0-ADDF-4813D5FAA882}" destId="{A2553FB7-AF9F-4298-9572-4D01D3DB300E}" srcOrd="0" destOrd="0" presId="urn:microsoft.com/office/officeart/2018/2/layout/IconCircleList"/>
    <dgm:cxn modelId="{42D4984B-49B0-4450-B9C4-C3A3497CBE82}" type="presParOf" srcId="{99EF3984-0B86-41D0-ADDF-4813D5FAA882}" destId="{2568CC6F-BF1B-4F8A-BFE9-C40E83B314FD}" srcOrd="1" destOrd="0" presId="urn:microsoft.com/office/officeart/2018/2/layout/IconCircleList"/>
    <dgm:cxn modelId="{A9C77803-44B4-47E8-B04A-7A154345FCBC}" type="presParOf" srcId="{99EF3984-0B86-41D0-ADDF-4813D5FAA882}" destId="{566DE2B8-9661-4963-B8F6-BB81B7A39C79}" srcOrd="2" destOrd="0" presId="urn:microsoft.com/office/officeart/2018/2/layout/IconCircleList"/>
    <dgm:cxn modelId="{43DBE534-0FA4-49DC-8FA2-8FAB26AB2404}" type="presParOf" srcId="{99EF3984-0B86-41D0-ADDF-4813D5FAA882}" destId="{9F123467-B015-4B44-A87A-F99CC774223C}" srcOrd="3" destOrd="0" presId="urn:microsoft.com/office/officeart/2018/2/layout/IconCircleList"/>
    <dgm:cxn modelId="{40A387B3-85CE-4ABC-A617-5C327CE8F6B1}" type="presParOf" srcId="{1380D8B8-C9EA-4796-87EC-FD9727843CA7}" destId="{A4A48151-268C-4513-A910-53AF53112499}" srcOrd="3" destOrd="0" presId="urn:microsoft.com/office/officeart/2018/2/layout/IconCircleList"/>
    <dgm:cxn modelId="{2B75C557-8E6D-4AFA-9219-9974DA1021A1}" type="presParOf" srcId="{1380D8B8-C9EA-4796-87EC-FD9727843CA7}" destId="{E801F0FB-6414-46F8-9BC1-04C9C32A5D43}" srcOrd="4" destOrd="0" presId="urn:microsoft.com/office/officeart/2018/2/layout/IconCircleList"/>
    <dgm:cxn modelId="{568EE276-2960-41AA-8E9E-A4C0E037CAFF}" type="presParOf" srcId="{E801F0FB-6414-46F8-9BC1-04C9C32A5D43}" destId="{F88AC867-8249-41F5-A763-7FC2C92F6EE4}" srcOrd="0" destOrd="0" presId="urn:microsoft.com/office/officeart/2018/2/layout/IconCircleList"/>
    <dgm:cxn modelId="{7B4B40E3-4A0E-43A6-A1CB-3187FC3A6DF1}" type="presParOf" srcId="{E801F0FB-6414-46F8-9BC1-04C9C32A5D43}" destId="{7FB03E0E-ADB2-4427-A42E-3F5BE9ABBCEA}" srcOrd="1" destOrd="0" presId="urn:microsoft.com/office/officeart/2018/2/layout/IconCircleList"/>
    <dgm:cxn modelId="{72B848B5-1A05-47C1-96E2-10E20BCE079D}" type="presParOf" srcId="{E801F0FB-6414-46F8-9BC1-04C9C32A5D43}" destId="{6AFDB656-E0F3-44B5-8BD8-5372B604F2C1}" srcOrd="2" destOrd="0" presId="urn:microsoft.com/office/officeart/2018/2/layout/IconCircleList"/>
    <dgm:cxn modelId="{852816A0-FC84-4257-9131-27F6100C4A6C}" type="presParOf" srcId="{E801F0FB-6414-46F8-9BC1-04C9C32A5D43}" destId="{00B87CA8-B45D-4E30-9DED-AA43D47AA858}" srcOrd="3" destOrd="0" presId="urn:microsoft.com/office/officeart/2018/2/layout/IconCircleList"/>
    <dgm:cxn modelId="{5E2330BD-8D0D-4E44-8FEA-2176EA8A797F}" type="presParOf" srcId="{1380D8B8-C9EA-4796-87EC-FD9727843CA7}" destId="{A48A6D15-D979-4D99-9F2A-7889C3E91EF7}" srcOrd="5" destOrd="0" presId="urn:microsoft.com/office/officeart/2018/2/layout/IconCircleList"/>
    <dgm:cxn modelId="{1CA961F3-23D3-4CEA-9BA4-F0FB54D60586}" type="presParOf" srcId="{1380D8B8-C9EA-4796-87EC-FD9727843CA7}" destId="{145A8E93-DDFE-4F75-BC70-E95CC2254871}" srcOrd="6" destOrd="0" presId="urn:microsoft.com/office/officeart/2018/2/layout/IconCircleList"/>
    <dgm:cxn modelId="{1B6453F2-9949-471C-8B29-7BE9AC7D564B}" type="presParOf" srcId="{145A8E93-DDFE-4F75-BC70-E95CC2254871}" destId="{88111882-6806-4FB9-9C73-2C1549B3E57E}" srcOrd="0" destOrd="0" presId="urn:microsoft.com/office/officeart/2018/2/layout/IconCircleList"/>
    <dgm:cxn modelId="{C607B5ED-5E9B-4288-AF1E-E8BAD13C66BF}" type="presParOf" srcId="{145A8E93-DDFE-4F75-BC70-E95CC2254871}" destId="{53FECBE6-741E-46BA-B17F-6F6E509796B8}" srcOrd="1" destOrd="0" presId="urn:microsoft.com/office/officeart/2018/2/layout/IconCircleList"/>
    <dgm:cxn modelId="{4BFC43D5-B52A-4A2D-8C31-26EE471F8A4A}" type="presParOf" srcId="{145A8E93-DDFE-4F75-BC70-E95CC2254871}" destId="{7C89606B-2D5D-4B50-B116-0528C5381A4A}" srcOrd="2" destOrd="0" presId="urn:microsoft.com/office/officeart/2018/2/layout/IconCircleList"/>
    <dgm:cxn modelId="{B7B436F6-ACFC-40D7-91F7-BFE2F923E666}" type="presParOf" srcId="{145A8E93-DDFE-4F75-BC70-E95CC2254871}" destId="{9D9ED5A4-B780-40C5-A312-84A78D1E62B7}" srcOrd="3" destOrd="0" presId="urn:microsoft.com/office/officeart/2018/2/layout/IconCircleList"/>
    <dgm:cxn modelId="{23324B14-88FE-4097-A44C-F3F4E8D1B5A2}" type="presParOf" srcId="{1380D8B8-C9EA-4796-87EC-FD9727843CA7}" destId="{873C172E-A8AC-49A3-BD77-962E991A95FC}" srcOrd="7" destOrd="0" presId="urn:microsoft.com/office/officeart/2018/2/layout/IconCircleList"/>
    <dgm:cxn modelId="{D436B16E-0089-4D6C-93BE-1C5246D19E65}" type="presParOf" srcId="{1380D8B8-C9EA-4796-87EC-FD9727843CA7}" destId="{34DBE071-A4EA-4106-9F67-66B2D775CC27}" srcOrd="8" destOrd="0" presId="urn:microsoft.com/office/officeart/2018/2/layout/IconCircleList"/>
    <dgm:cxn modelId="{BDF383E5-759D-47C5-9D6B-25BFE56574E6}" type="presParOf" srcId="{34DBE071-A4EA-4106-9F67-66B2D775CC27}" destId="{803C050E-A64A-4608-ADED-80E343E177A2}" srcOrd="0" destOrd="0" presId="urn:microsoft.com/office/officeart/2018/2/layout/IconCircleList"/>
    <dgm:cxn modelId="{8ECAB3C3-06A7-4016-8BA2-53F4E2A0C0CC}" type="presParOf" srcId="{34DBE071-A4EA-4106-9F67-66B2D775CC27}" destId="{7841BD96-000E-4EAA-8DBC-13F4660EC99F}" srcOrd="1" destOrd="0" presId="urn:microsoft.com/office/officeart/2018/2/layout/IconCircleList"/>
    <dgm:cxn modelId="{0729414E-8507-48CE-A5BE-D83A006198DA}" type="presParOf" srcId="{34DBE071-A4EA-4106-9F67-66B2D775CC27}" destId="{898FCC29-E044-47DA-904F-BFDC2B04245F}" srcOrd="2" destOrd="0" presId="urn:microsoft.com/office/officeart/2018/2/layout/IconCircleList"/>
    <dgm:cxn modelId="{A310F65B-23E8-4AD2-A6A1-C8CB36DAED4F}" type="presParOf" srcId="{34DBE071-A4EA-4106-9F67-66B2D775CC27}" destId="{EBAC6924-3528-4E4C-871D-50B729D1C548}" srcOrd="3" destOrd="0" presId="urn:microsoft.com/office/officeart/2018/2/layout/IconCircleList"/>
    <dgm:cxn modelId="{AA328C0A-6D0D-403E-9778-D021CF2E48E4}" type="presParOf" srcId="{1380D8B8-C9EA-4796-87EC-FD9727843CA7}" destId="{1E629783-4807-4B2A-920B-EE6B2C62F7F5}" srcOrd="9" destOrd="0" presId="urn:microsoft.com/office/officeart/2018/2/layout/IconCircleList"/>
    <dgm:cxn modelId="{99E9B8F6-0D47-4BA9-9518-7D6DE4FDCB49}" type="presParOf" srcId="{1380D8B8-C9EA-4796-87EC-FD9727843CA7}" destId="{47472D37-5563-4E24-B043-0487CE7240FD}" srcOrd="10" destOrd="0" presId="urn:microsoft.com/office/officeart/2018/2/layout/IconCircleList"/>
    <dgm:cxn modelId="{6A20213C-2EC0-462B-BEC0-26CDE261B193}" type="presParOf" srcId="{47472D37-5563-4E24-B043-0487CE7240FD}" destId="{7E9B2B00-1818-4B5D-91D3-7B3EBB3EFE64}" srcOrd="0" destOrd="0" presId="urn:microsoft.com/office/officeart/2018/2/layout/IconCircleList"/>
    <dgm:cxn modelId="{B07C68EF-10C7-4257-BF9A-06CBBB883963}" type="presParOf" srcId="{47472D37-5563-4E24-B043-0487CE7240FD}" destId="{C2B63F23-7BCF-4076-9D45-DAD0EBA4A6CC}" srcOrd="1" destOrd="0" presId="urn:microsoft.com/office/officeart/2018/2/layout/IconCircleList"/>
    <dgm:cxn modelId="{93EB5AAA-C627-4FF3-B846-7C60E4E52C87}" type="presParOf" srcId="{47472D37-5563-4E24-B043-0487CE7240FD}" destId="{15AB0309-14FC-4984-B9C3-7A82CF57F9D8}" srcOrd="2" destOrd="0" presId="urn:microsoft.com/office/officeart/2018/2/layout/IconCircleList"/>
    <dgm:cxn modelId="{D6ED2FD7-72BB-44D9-86FA-831D62C02530}" type="presParOf" srcId="{47472D37-5563-4E24-B043-0487CE7240FD}" destId="{76C715F3-A79E-4A65-978F-FAD27953B11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5FA72B-7E79-420D-9954-FBE5BB749B0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470B1E-EFF6-43E7-BC78-9D2B3BDA2B6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Introducción al sistema</a:t>
          </a:r>
          <a:endParaRPr lang="en-US" u="none" dirty="0">
            <a:effectLst/>
          </a:endParaRPr>
        </a:p>
      </dgm:t>
    </dgm:pt>
    <dgm:pt modelId="{CAE279C0-A1DA-477D-ADD6-C7E4495712F1}" type="parTrans" cxnId="{11BF882D-1039-4EED-A5B0-87F23762CE27}">
      <dgm:prSet/>
      <dgm:spPr/>
      <dgm:t>
        <a:bodyPr/>
        <a:lstStyle/>
        <a:p>
          <a:endParaRPr lang="en-US"/>
        </a:p>
      </dgm:t>
    </dgm:pt>
    <dgm:pt modelId="{5017A0FA-1480-48FF-94F0-417B14AD2566}" type="sibTrans" cxnId="{11BF882D-1039-4EED-A5B0-87F23762CE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49BF53-C094-455F-A7F0-2DD2C315FD7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Algoritmos de visión por computador</a:t>
          </a:r>
          <a:endParaRPr lang="en-US" u="none" dirty="0">
            <a:effectLst/>
          </a:endParaRPr>
        </a:p>
      </dgm:t>
    </dgm:pt>
    <dgm:pt modelId="{E105EF2B-C8C3-4D96-B51D-BD925BF346AF}" type="parTrans" cxnId="{CF589E99-B200-479C-9EC0-4587630B4CB7}">
      <dgm:prSet/>
      <dgm:spPr/>
      <dgm:t>
        <a:bodyPr/>
        <a:lstStyle/>
        <a:p>
          <a:endParaRPr lang="en-US"/>
        </a:p>
      </dgm:t>
    </dgm:pt>
    <dgm:pt modelId="{092B9849-D386-4750-8006-A2037714CF0D}" type="sibTrans" cxnId="{CF589E99-B200-479C-9EC0-4587630B4C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C81697-BA2A-4EBC-B2AE-F7A8C8EFA3C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u="none" dirty="0">
              <a:effectLst/>
            </a:rPr>
            <a:t>Geometría de la escena y gestión de objetivos</a:t>
          </a:r>
          <a:endParaRPr lang="en-US" b="0" u="none" dirty="0">
            <a:effectLst/>
          </a:endParaRPr>
        </a:p>
      </dgm:t>
    </dgm:pt>
    <dgm:pt modelId="{C34BB348-7917-4FCB-8FBC-C37DFBDB7C66}" type="parTrans" cxnId="{2DAA943F-551C-4E15-92B0-9FABA9C17364}">
      <dgm:prSet/>
      <dgm:spPr/>
      <dgm:t>
        <a:bodyPr/>
        <a:lstStyle/>
        <a:p>
          <a:endParaRPr lang="en-US"/>
        </a:p>
      </dgm:t>
    </dgm:pt>
    <dgm:pt modelId="{00C5C4CF-E47D-475B-8641-6FAE4B1B0559}" type="sibTrans" cxnId="{2DAA943F-551C-4E15-92B0-9FABA9C173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1A3735-3E0C-4EE0-953A-72673EB88D2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Modelado y estrategias de control</a:t>
          </a:r>
          <a:endParaRPr lang="en-US" u="none" dirty="0">
            <a:effectLst/>
          </a:endParaRPr>
        </a:p>
      </dgm:t>
    </dgm:pt>
    <dgm:pt modelId="{7EFE4815-5E90-4CD5-98B6-62685542AFED}" type="parTrans" cxnId="{720F85EF-C59F-40BC-9206-97D0F726F3FB}">
      <dgm:prSet/>
      <dgm:spPr/>
      <dgm:t>
        <a:bodyPr/>
        <a:lstStyle/>
        <a:p>
          <a:endParaRPr lang="en-US"/>
        </a:p>
      </dgm:t>
    </dgm:pt>
    <dgm:pt modelId="{AD244CDC-5793-42C3-A371-9BD20342B070}" type="sibTrans" cxnId="{720F85EF-C59F-40BC-9206-97D0F726F3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ED7D61-82A3-4429-A709-373E6A4B929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none" dirty="0">
              <a:effectLst/>
            </a:rPr>
            <a:t>Implementación en </a:t>
          </a:r>
          <a:r>
            <a:rPr lang="es-ES" u="none" dirty="0" err="1">
              <a:effectLst/>
            </a:rPr>
            <a:t>CoppeliaSim</a:t>
          </a:r>
          <a:endParaRPr lang="en-US" u="none" dirty="0">
            <a:effectLst/>
          </a:endParaRPr>
        </a:p>
      </dgm:t>
    </dgm:pt>
    <dgm:pt modelId="{60683107-1514-48B5-A291-DFFF503B0B97}" type="parTrans" cxnId="{DB207DC6-6123-4215-AF91-84524C225E5A}">
      <dgm:prSet/>
      <dgm:spPr/>
      <dgm:t>
        <a:bodyPr/>
        <a:lstStyle/>
        <a:p>
          <a:endParaRPr lang="en-US"/>
        </a:p>
      </dgm:t>
    </dgm:pt>
    <dgm:pt modelId="{468443B5-D298-4C64-AEF6-AFD6623877ED}" type="sibTrans" cxnId="{DB207DC6-6123-4215-AF91-84524C225E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2951C9-287C-4B7C-B349-B1783F16BA7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Demostraciones y experimentos</a:t>
          </a:r>
          <a:endParaRPr lang="en-US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D349B4-BF12-4349-969B-7AE3D478818D}" type="parTrans" cxnId="{6C881F84-C7B3-45E4-874E-A16426B71C63}">
      <dgm:prSet/>
      <dgm:spPr/>
      <dgm:t>
        <a:bodyPr/>
        <a:lstStyle/>
        <a:p>
          <a:endParaRPr lang="en-US"/>
        </a:p>
      </dgm:t>
    </dgm:pt>
    <dgm:pt modelId="{A1770EDB-D0F7-41B9-9690-5651A43613F5}" type="sibTrans" cxnId="{6C881F84-C7B3-45E4-874E-A16426B71C63}">
      <dgm:prSet/>
      <dgm:spPr/>
      <dgm:t>
        <a:bodyPr/>
        <a:lstStyle/>
        <a:p>
          <a:endParaRPr lang="en-US"/>
        </a:p>
      </dgm:t>
    </dgm:pt>
    <dgm:pt modelId="{2E72C958-7A98-40EE-AD51-3A8D51287C59}" type="pres">
      <dgm:prSet presAssocID="{B35FA72B-7E79-420D-9954-FBE5BB749B04}" presName="root" presStyleCnt="0">
        <dgm:presLayoutVars>
          <dgm:dir/>
          <dgm:resizeHandles val="exact"/>
        </dgm:presLayoutVars>
      </dgm:prSet>
      <dgm:spPr/>
    </dgm:pt>
    <dgm:pt modelId="{1380D8B8-C9EA-4796-87EC-FD9727843CA7}" type="pres">
      <dgm:prSet presAssocID="{B35FA72B-7E79-420D-9954-FBE5BB749B04}" presName="container" presStyleCnt="0">
        <dgm:presLayoutVars>
          <dgm:dir/>
          <dgm:resizeHandles val="exact"/>
        </dgm:presLayoutVars>
      </dgm:prSet>
      <dgm:spPr/>
    </dgm:pt>
    <dgm:pt modelId="{E3C2B007-F844-4261-A47A-7BAB2F604904}" type="pres">
      <dgm:prSet presAssocID="{D5470B1E-EFF6-43E7-BC78-9D2B3BDA2B65}" presName="compNode" presStyleCnt="0"/>
      <dgm:spPr/>
    </dgm:pt>
    <dgm:pt modelId="{6E6C0E40-151E-4E14-BD64-62F27BD40234}" type="pres">
      <dgm:prSet presAssocID="{D5470B1E-EFF6-43E7-BC78-9D2B3BDA2B65}" presName="iconBgRect" presStyleLbl="bgShp" presStyleIdx="0" presStyleCnt="6"/>
      <dgm:spPr/>
    </dgm:pt>
    <dgm:pt modelId="{14B65448-5EA2-4A89-A06F-2E1A040E0B25}" type="pres">
      <dgm:prSet presAssocID="{D5470B1E-EFF6-43E7-BC78-9D2B3BDA2B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32A6A986-0192-40EB-B712-AC51832ED3D5}" type="pres">
      <dgm:prSet presAssocID="{D5470B1E-EFF6-43E7-BC78-9D2B3BDA2B65}" presName="spaceRect" presStyleCnt="0"/>
      <dgm:spPr/>
    </dgm:pt>
    <dgm:pt modelId="{0A885B50-0C52-4D99-AC1C-45A366C81D3A}" type="pres">
      <dgm:prSet presAssocID="{D5470B1E-EFF6-43E7-BC78-9D2B3BDA2B65}" presName="textRect" presStyleLbl="revTx" presStyleIdx="0" presStyleCnt="6">
        <dgm:presLayoutVars>
          <dgm:chMax val="1"/>
          <dgm:chPref val="1"/>
        </dgm:presLayoutVars>
      </dgm:prSet>
      <dgm:spPr/>
    </dgm:pt>
    <dgm:pt modelId="{9EB55BD5-C2CE-4316-9D9A-58C983400FE8}" type="pres">
      <dgm:prSet presAssocID="{5017A0FA-1480-48FF-94F0-417B14AD2566}" presName="sibTrans" presStyleLbl="sibTrans2D1" presStyleIdx="0" presStyleCnt="0"/>
      <dgm:spPr/>
    </dgm:pt>
    <dgm:pt modelId="{99EF3984-0B86-41D0-ADDF-4813D5FAA882}" type="pres">
      <dgm:prSet presAssocID="{0849BF53-C094-455F-A7F0-2DD2C315FD7A}" presName="compNode" presStyleCnt="0"/>
      <dgm:spPr/>
    </dgm:pt>
    <dgm:pt modelId="{A2553FB7-AF9F-4298-9572-4D01D3DB300E}" type="pres">
      <dgm:prSet presAssocID="{0849BF53-C094-455F-A7F0-2DD2C315FD7A}" presName="iconBgRect" presStyleLbl="bgShp" presStyleIdx="1" presStyleCnt="6"/>
      <dgm:spPr/>
    </dgm:pt>
    <dgm:pt modelId="{2568CC6F-BF1B-4F8A-BFE9-C40E83B314FD}" type="pres">
      <dgm:prSet presAssocID="{0849BF53-C094-455F-A7F0-2DD2C315FD7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566DE2B8-9661-4963-B8F6-BB81B7A39C79}" type="pres">
      <dgm:prSet presAssocID="{0849BF53-C094-455F-A7F0-2DD2C315FD7A}" presName="spaceRect" presStyleCnt="0"/>
      <dgm:spPr/>
    </dgm:pt>
    <dgm:pt modelId="{9F123467-B015-4B44-A87A-F99CC774223C}" type="pres">
      <dgm:prSet presAssocID="{0849BF53-C094-455F-A7F0-2DD2C315FD7A}" presName="textRect" presStyleLbl="revTx" presStyleIdx="1" presStyleCnt="6">
        <dgm:presLayoutVars>
          <dgm:chMax val="1"/>
          <dgm:chPref val="1"/>
        </dgm:presLayoutVars>
      </dgm:prSet>
      <dgm:spPr/>
    </dgm:pt>
    <dgm:pt modelId="{A4A48151-268C-4513-A910-53AF53112499}" type="pres">
      <dgm:prSet presAssocID="{092B9849-D386-4750-8006-A2037714CF0D}" presName="sibTrans" presStyleLbl="sibTrans2D1" presStyleIdx="0" presStyleCnt="0"/>
      <dgm:spPr/>
    </dgm:pt>
    <dgm:pt modelId="{E801F0FB-6414-46F8-9BC1-04C9C32A5D43}" type="pres">
      <dgm:prSet presAssocID="{50C81697-BA2A-4EBC-B2AE-F7A8C8EFA3C8}" presName="compNode" presStyleCnt="0"/>
      <dgm:spPr/>
    </dgm:pt>
    <dgm:pt modelId="{F88AC867-8249-41F5-A763-7FC2C92F6EE4}" type="pres">
      <dgm:prSet presAssocID="{50C81697-BA2A-4EBC-B2AE-F7A8C8EFA3C8}" presName="iconBgRect" presStyleLbl="bgShp" presStyleIdx="2" presStyleCnt="6"/>
      <dgm:spPr/>
    </dgm:pt>
    <dgm:pt modelId="{7FB03E0E-ADB2-4427-A42E-3F5BE9ABBCEA}" type="pres">
      <dgm:prSet presAssocID="{50C81697-BA2A-4EBC-B2AE-F7A8C8EFA3C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6AFDB656-E0F3-44B5-8BD8-5372B604F2C1}" type="pres">
      <dgm:prSet presAssocID="{50C81697-BA2A-4EBC-B2AE-F7A8C8EFA3C8}" presName="spaceRect" presStyleCnt="0"/>
      <dgm:spPr/>
    </dgm:pt>
    <dgm:pt modelId="{00B87CA8-B45D-4E30-9DED-AA43D47AA858}" type="pres">
      <dgm:prSet presAssocID="{50C81697-BA2A-4EBC-B2AE-F7A8C8EFA3C8}" presName="textRect" presStyleLbl="revTx" presStyleIdx="2" presStyleCnt="6">
        <dgm:presLayoutVars>
          <dgm:chMax val="1"/>
          <dgm:chPref val="1"/>
        </dgm:presLayoutVars>
      </dgm:prSet>
      <dgm:spPr/>
    </dgm:pt>
    <dgm:pt modelId="{A48A6D15-D979-4D99-9F2A-7889C3E91EF7}" type="pres">
      <dgm:prSet presAssocID="{00C5C4CF-E47D-475B-8641-6FAE4B1B0559}" presName="sibTrans" presStyleLbl="sibTrans2D1" presStyleIdx="0" presStyleCnt="0"/>
      <dgm:spPr/>
    </dgm:pt>
    <dgm:pt modelId="{145A8E93-DDFE-4F75-BC70-E95CC2254871}" type="pres">
      <dgm:prSet presAssocID="{F21A3735-3E0C-4EE0-953A-72673EB88D22}" presName="compNode" presStyleCnt="0"/>
      <dgm:spPr/>
    </dgm:pt>
    <dgm:pt modelId="{88111882-6806-4FB9-9C73-2C1549B3E57E}" type="pres">
      <dgm:prSet presAssocID="{F21A3735-3E0C-4EE0-953A-72673EB88D22}" presName="iconBgRect" presStyleLbl="bgShp" presStyleIdx="3" presStyleCnt="6"/>
      <dgm:spPr/>
    </dgm:pt>
    <dgm:pt modelId="{53FECBE6-741E-46BA-B17F-6F6E509796B8}" type="pres">
      <dgm:prSet presAssocID="{F21A3735-3E0C-4EE0-953A-72673EB88D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89606B-2D5D-4B50-B116-0528C5381A4A}" type="pres">
      <dgm:prSet presAssocID="{F21A3735-3E0C-4EE0-953A-72673EB88D22}" presName="spaceRect" presStyleCnt="0"/>
      <dgm:spPr/>
    </dgm:pt>
    <dgm:pt modelId="{9D9ED5A4-B780-40C5-A312-84A78D1E62B7}" type="pres">
      <dgm:prSet presAssocID="{F21A3735-3E0C-4EE0-953A-72673EB88D22}" presName="textRect" presStyleLbl="revTx" presStyleIdx="3" presStyleCnt="6">
        <dgm:presLayoutVars>
          <dgm:chMax val="1"/>
          <dgm:chPref val="1"/>
        </dgm:presLayoutVars>
      </dgm:prSet>
      <dgm:spPr/>
    </dgm:pt>
    <dgm:pt modelId="{873C172E-A8AC-49A3-BD77-962E991A95FC}" type="pres">
      <dgm:prSet presAssocID="{AD244CDC-5793-42C3-A371-9BD20342B070}" presName="sibTrans" presStyleLbl="sibTrans2D1" presStyleIdx="0" presStyleCnt="0"/>
      <dgm:spPr/>
    </dgm:pt>
    <dgm:pt modelId="{34DBE071-A4EA-4106-9F67-66B2D775CC27}" type="pres">
      <dgm:prSet presAssocID="{C6ED7D61-82A3-4429-A709-373E6A4B929A}" presName="compNode" presStyleCnt="0"/>
      <dgm:spPr/>
    </dgm:pt>
    <dgm:pt modelId="{803C050E-A64A-4608-ADED-80E343E177A2}" type="pres">
      <dgm:prSet presAssocID="{C6ED7D61-82A3-4429-A709-373E6A4B929A}" presName="iconBgRect" presStyleLbl="bgShp" presStyleIdx="4" presStyleCnt="6"/>
      <dgm:spPr/>
    </dgm:pt>
    <dgm:pt modelId="{7841BD96-000E-4EAA-8DBC-13F4660EC99F}" type="pres">
      <dgm:prSet presAssocID="{C6ED7D61-82A3-4429-A709-373E6A4B92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898FCC29-E044-47DA-904F-BFDC2B04245F}" type="pres">
      <dgm:prSet presAssocID="{C6ED7D61-82A3-4429-A709-373E6A4B929A}" presName="spaceRect" presStyleCnt="0"/>
      <dgm:spPr/>
    </dgm:pt>
    <dgm:pt modelId="{EBAC6924-3528-4E4C-871D-50B729D1C548}" type="pres">
      <dgm:prSet presAssocID="{C6ED7D61-82A3-4429-A709-373E6A4B929A}" presName="textRect" presStyleLbl="revTx" presStyleIdx="4" presStyleCnt="6">
        <dgm:presLayoutVars>
          <dgm:chMax val="1"/>
          <dgm:chPref val="1"/>
        </dgm:presLayoutVars>
      </dgm:prSet>
      <dgm:spPr/>
    </dgm:pt>
    <dgm:pt modelId="{1E629783-4807-4B2A-920B-EE6B2C62F7F5}" type="pres">
      <dgm:prSet presAssocID="{468443B5-D298-4C64-AEF6-AFD6623877ED}" presName="sibTrans" presStyleLbl="sibTrans2D1" presStyleIdx="0" presStyleCnt="0"/>
      <dgm:spPr/>
    </dgm:pt>
    <dgm:pt modelId="{47472D37-5563-4E24-B043-0487CE7240FD}" type="pres">
      <dgm:prSet presAssocID="{922951C9-287C-4B7C-B349-B1783F16BA7C}" presName="compNode" presStyleCnt="0"/>
      <dgm:spPr/>
    </dgm:pt>
    <dgm:pt modelId="{7E9B2B00-1818-4B5D-91D3-7B3EBB3EFE64}" type="pres">
      <dgm:prSet presAssocID="{922951C9-287C-4B7C-B349-B1783F16BA7C}" presName="iconBgRect" presStyleLbl="bgShp" presStyleIdx="5" presStyleCnt="6"/>
      <dgm:spPr/>
    </dgm:pt>
    <dgm:pt modelId="{C2B63F23-7BCF-4076-9D45-DAD0EBA4A6CC}" type="pres">
      <dgm:prSet presAssocID="{922951C9-287C-4B7C-B349-B1783F16BA7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15AB0309-14FC-4984-B9C3-7A82CF57F9D8}" type="pres">
      <dgm:prSet presAssocID="{922951C9-287C-4B7C-B349-B1783F16BA7C}" presName="spaceRect" presStyleCnt="0"/>
      <dgm:spPr/>
    </dgm:pt>
    <dgm:pt modelId="{76C715F3-A79E-4A65-978F-FAD27953B11E}" type="pres">
      <dgm:prSet presAssocID="{922951C9-287C-4B7C-B349-B1783F16BA7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3F9AF23-F28C-49F3-8204-73DD434604E8}" type="presOf" srcId="{468443B5-D298-4C64-AEF6-AFD6623877ED}" destId="{1E629783-4807-4B2A-920B-EE6B2C62F7F5}" srcOrd="0" destOrd="0" presId="urn:microsoft.com/office/officeart/2018/2/layout/IconCircleList"/>
    <dgm:cxn modelId="{11BF882D-1039-4EED-A5B0-87F23762CE27}" srcId="{B35FA72B-7E79-420D-9954-FBE5BB749B04}" destId="{D5470B1E-EFF6-43E7-BC78-9D2B3BDA2B65}" srcOrd="0" destOrd="0" parTransId="{CAE279C0-A1DA-477D-ADD6-C7E4495712F1}" sibTransId="{5017A0FA-1480-48FF-94F0-417B14AD2566}"/>
    <dgm:cxn modelId="{BC2B8E31-F212-4F87-8676-C3E24C60598C}" type="presOf" srcId="{50C81697-BA2A-4EBC-B2AE-F7A8C8EFA3C8}" destId="{00B87CA8-B45D-4E30-9DED-AA43D47AA858}" srcOrd="0" destOrd="0" presId="urn:microsoft.com/office/officeart/2018/2/layout/IconCircleList"/>
    <dgm:cxn modelId="{2DAA943F-551C-4E15-92B0-9FABA9C17364}" srcId="{B35FA72B-7E79-420D-9954-FBE5BB749B04}" destId="{50C81697-BA2A-4EBC-B2AE-F7A8C8EFA3C8}" srcOrd="2" destOrd="0" parTransId="{C34BB348-7917-4FCB-8FBC-C37DFBDB7C66}" sibTransId="{00C5C4CF-E47D-475B-8641-6FAE4B1B0559}"/>
    <dgm:cxn modelId="{66879A46-5679-49EA-8ABC-0ABF4A990904}" type="presOf" srcId="{092B9849-D386-4750-8006-A2037714CF0D}" destId="{A4A48151-268C-4513-A910-53AF53112499}" srcOrd="0" destOrd="0" presId="urn:microsoft.com/office/officeart/2018/2/layout/IconCircleList"/>
    <dgm:cxn modelId="{74CDA675-0684-485B-973C-793B9A2A9D9E}" type="presOf" srcId="{00C5C4CF-E47D-475B-8641-6FAE4B1B0559}" destId="{A48A6D15-D979-4D99-9F2A-7889C3E91EF7}" srcOrd="0" destOrd="0" presId="urn:microsoft.com/office/officeart/2018/2/layout/IconCircleList"/>
    <dgm:cxn modelId="{6C881F84-C7B3-45E4-874E-A16426B71C63}" srcId="{B35FA72B-7E79-420D-9954-FBE5BB749B04}" destId="{922951C9-287C-4B7C-B349-B1783F16BA7C}" srcOrd="5" destOrd="0" parTransId="{12D349B4-BF12-4349-969B-7AE3D478818D}" sibTransId="{A1770EDB-D0F7-41B9-9690-5651A43613F5}"/>
    <dgm:cxn modelId="{6CB47C8F-C52F-4FA5-961B-515B57260999}" type="presOf" srcId="{AD244CDC-5793-42C3-A371-9BD20342B070}" destId="{873C172E-A8AC-49A3-BD77-962E991A95FC}" srcOrd="0" destOrd="0" presId="urn:microsoft.com/office/officeart/2018/2/layout/IconCircleList"/>
    <dgm:cxn modelId="{370B4995-93B7-4017-BE49-E2A4407FEDF2}" type="presOf" srcId="{922951C9-287C-4B7C-B349-B1783F16BA7C}" destId="{76C715F3-A79E-4A65-978F-FAD27953B11E}" srcOrd="0" destOrd="0" presId="urn:microsoft.com/office/officeart/2018/2/layout/IconCircleList"/>
    <dgm:cxn modelId="{CF589E99-B200-479C-9EC0-4587630B4CB7}" srcId="{B35FA72B-7E79-420D-9954-FBE5BB749B04}" destId="{0849BF53-C094-455F-A7F0-2DD2C315FD7A}" srcOrd="1" destOrd="0" parTransId="{E105EF2B-C8C3-4D96-B51D-BD925BF346AF}" sibTransId="{092B9849-D386-4750-8006-A2037714CF0D}"/>
    <dgm:cxn modelId="{8534E2A5-637F-4798-A9EF-35567AEB9E74}" type="presOf" srcId="{5017A0FA-1480-48FF-94F0-417B14AD2566}" destId="{9EB55BD5-C2CE-4316-9D9A-58C983400FE8}" srcOrd="0" destOrd="0" presId="urn:microsoft.com/office/officeart/2018/2/layout/IconCircleList"/>
    <dgm:cxn modelId="{A6B26BB8-5B04-4925-8F96-4812F364CE00}" type="presOf" srcId="{B35FA72B-7E79-420D-9954-FBE5BB749B04}" destId="{2E72C958-7A98-40EE-AD51-3A8D51287C59}" srcOrd="0" destOrd="0" presId="urn:microsoft.com/office/officeart/2018/2/layout/IconCircleList"/>
    <dgm:cxn modelId="{DB207DC6-6123-4215-AF91-84524C225E5A}" srcId="{B35FA72B-7E79-420D-9954-FBE5BB749B04}" destId="{C6ED7D61-82A3-4429-A709-373E6A4B929A}" srcOrd="4" destOrd="0" parTransId="{60683107-1514-48B5-A291-DFFF503B0B97}" sibTransId="{468443B5-D298-4C64-AEF6-AFD6623877ED}"/>
    <dgm:cxn modelId="{01A82FE0-12A2-43F7-9A32-516480B52717}" type="presOf" srcId="{D5470B1E-EFF6-43E7-BC78-9D2B3BDA2B65}" destId="{0A885B50-0C52-4D99-AC1C-45A366C81D3A}" srcOrd="0" destOrd="0" presId="urn:microsoft.com/office/officeart/2018/2/layout/IconCircleList"/>
    <dgm:cxn modelId="{C928B3EC-8D3B-49CA-BF76-61C7951C9501}" type="presOf" srcId="{C6ED7D61-82A3-4429-A709-373E6A4B929A}" destId="{EBAC6924-3528-4E4C-871D-50B729D1C548}" srcOrd="0" destOrd="0" presId="urn:microsoft.com/office/officeart/2018/2/layout/IconCircleList"/>
    <dgm:cxn modelId="{7B8A06ED-A997-4E1C-8567-031842167DB5}" type="presOf" srcId="{F21A3735-3E0C-4EE0-953A-72673EB88D22}" destId="{9D9ED5A4-B780-40C5-A312-84A78D1E62B7}" srcOrd="0" destOrd="0" presId="urn:microsoft.com/office/officeart/2018/2/layout/IconCircleList"/>
    <dgm:cxn modelId="{720F85EF-C59F-40BC-9206-97D0F726F3FB}" srcId="{B35FA72B-7E79-420D-9954-FBE5BB749B04}" destId="{F21A3735-3E0C-4EE0-953A-72673EB88D22}" srcOrd="3" destOrd="0" parTransId="{7EFE4815-5E90-4CD5-98B6-62685542AFED}" sibTransId="{AD244CDC-5793-42C3-A371-9BD20342B070}"/>
    <dgm:cxn modelId="{A678F2F5-CA1A-4261-A643-469FA4172B82}" type="presOf" srcId="{0849BF53-C094-455F-A7F0-2DD2C315FD7A}" destId="{9F123467-B015-4B44-A87A-F99CC774223C}" srcOrd="0" destOrd="0" presId="urn:microsoft.com/office/officeart/2018/2/layout/IconCircleList"/>
    <dgm:cxn modelId="{0DAB5669-1D73-453A-9290-D939E4F0EAC4}" type="presParOf" srcId="{2E72C958-7A98-40EE-AD51-3A8D51287C59}" destId="{1380D8B8-C9EA-4796-87EC-FD9727843CA7}" srcOrd="0" destOrd="0" presId="urn:microsoft.com/office/officeart/2018/2/layout/IconCircleList"/>
    <dgm:cxn modelId="{99F1CAF5-2D05-4A60-9496-F977B371B95B}" type="presParOf" srcId="{1380D8B8-C9EA-4796-87EC-FD9727843CA7}" destId="{E3C2B007-F844-4261-A47A-7BAB2F604904}" srcOrd="0" destOrd="0" presId="urn:microsoft.com/office/officeart/2018/2/layout/IconCircleList"/>
    <dgm:cxn modelId="{FA762B1D-395D-4035-8BCD-2CA988500F64}" type="presParOf" srcId="{E3C2B007-F844-4261-A47A-7BAB2F604904}" destId="{6E6C0E40-151E-4E14-BD64-62F27BD40234}" srcOrd="0" destOrd="0" presId="urn:microsoft.com/office/officeart/2018/2/layout/IconCircleList"/>
    <dgm:cxn modelId="{F0F063E6-FCE2-4CCC-A962-7F7A965FACE7}" type="presParOf" srcId="{E3C2B007-F844-4261-A47A-7BAB2F604904}" destId="{14B65448-5EA2-4A89-A06F-2E1A040E0B25}" srcOrd="1" destOrd="0" presId="urn:microsoft.com/office/officeart/2018/2/layout/IconCircleList"/>
    <dgm:cxn modelId="{0A977D2C-A675-4D4C-B4F2-FB5AD9F6AE49}" type="presParOf" srcId="{E3C2B007-F844-4261-A47A-7BAB2F604904}" destId="{32A6A986-0192-40EB-B712-AC51832ED3D5}" srcOrd="2" destOrd="0" presId="urn:microsoft.com/office/officeart/2018/2/layout/IconCircleList"/>
    <dgm:cxn modelId="{89D069C4-1878-4395-8097-E9289D392E93}" type="presParOf" srcId="{E3C2B007-F844-4261-A47A-7BAB2F604904}" destId="{0A885B50-0C52-4D99-AC1C-45A366C81D3A}" srcOrd="3" destOrd="0" presId="urn:microsoft.com/office/officeart/2018/2/layout/IconCircleList"/>
    <dgm:cxn modelId="{4310B77F-040A-49DD-8E0D-1DC9E93B805D}" type="presParOf" srcId="{1380D8B8-C9EA-4796-87EC-FD9727843CA7}" destId="{9EB55BD5-C2CE-4316-9D9A-58C983400FE8}" srcOrd="1" destOrd="0" presId="urn:microsoft.com/office/officeart/2018/2/layout/IconCircleList"/>
    <dgm:cxn modelId="{AE78CE27-0C9C-4EEF-B0F4-BA62A6F55AF3}" type="presParOf" srcId="{1380D8B8-C9EA-4796-87EC-FD9727843CA7}" destId="{99EF3984-0B86-41D0-ADDF-4813D5FAA882}" srcOrd="2" destOrd="0" presId="urn:microsoft.com/office/officeart/2018/2/layout/IconCircleList"/>
    <dgm:cxn modelId="{2450B944-1B39-4598-9B17-04A0B8AFA405}" type="presParOf" srcId="{99EF3984-0B86-41D0-ADDF-4813D5FAA882}" destId="{A2553FB7-AF9F-4298-9572-4D01D3DB300E}" srcOrd="0" destOrd="0" presId="urn:microsoft.com/office/officeart/2018/2/layout/IconCircleList"/>
    <dgm:cxn modelId="{42D4984B-49B0-4450-B9C4-C3A3497CBE82}" type="presParOf" srcId="{99EF3984-0B86-41D0-ADDF-4813D5FAA882}" destId="{2568CC6F-BF1B-4F8A-BFE9-C40E83B314FD}" srcOrd="1" destOrd="0" presId="urn:microsoft.com/office/officeart/2018/2/layout/IconCircleList"/>
    <dgm:cxn modelId="{A9C77803-44B4-47E8-B04A-7A154345FCBC}" type="presParOf" srcId="{99EF3984-0B86-41D0-ADDF-4813D5FAA882}" destId="{566DE2B8-9661-4963-B8F6-BB81B7A39C79}" srcOrd="2" destOrd="0" presId="urn:microsoft.com/office/officeart/2018/2/layout/IconCircleList"/>
    <dgm:cxn modelId="{43DBE534-0FA4-49DC-8FA2-8FAB26AB2404}" type="presParOf" srcId="{99EF3984-0B86-41D0-ADDF-4813D5FAA882}" destId="{9F123467-B015-4B44-A87A-F99CC774223C}" srcOrd="3" destOrd="0" presId="urn:microsoft.com/office/officeart/2018/2/layout/IconCircleList"/>
    <dgm:cxn modelId="{40A387B3-85CE-4ABC-A617-5C327CE8F6B1}" type="presParOf" srcId="{1380D8B8-C9EA-4796-87EC-FD9727843CA7}" destId="{A4A48151-268C-4513-A910-53AF53112499}" srcOrd="3" destOrd="0" presId="urn:microsoft.com/office/officeart/2018/2/layout/IconCircleList"/>
    <dgm:cxn modelId="{2B75C557-8E6D-4AFA-9219-9974DA1021A1}" type="presParOf" srcId="{1380D8B8-C9EA-4796-87EC-FD9727843CA7}" destId="{E801F0FB-6414-46F8-9BC1-04C9C32A5D43}" srcOrd="4" destOrd="0" presId="urn:microsoft.com/office/officeart/2018/2/layout/IconCircleList"/>
    <dgm:cxn modelId="{568EE276-2960-41AA-8E9E-A4C0E037CAFF}" type="presParOf" srcId="{E801F0FB-6414-46F8-9BC1-04C9C32A5D43}" destId="{F88AC867-8249-41F5-A763-7FC2C92F6EE4}" srcOrd="0" destOrd="0" presId="urn:microsoft.com/office/officeart/2018/2/layout/IconCircleList"/>
    <dgm:cxn modelId="{7B4B40E3-4A0E-43A6-A1CB-3187FC3A6DF1}" type="presParOf" srcId="{E801F0FB-6414-46F8-9BC1-04C9C32A5D43}" destId="{7FB03E0E-ADB2-4427-A42E-3F5BE9ABBCEA}" srcOrd="1" destOrd="0" presId="urn:microsoft.com/office/officeart/2018/2/layout/IconCircleList"/>
    <dgm:cxn modelId="{72B848B5-1A05-47C1-96E2-10E20BCE079D}" type="presParOf" srcId="{E801F0FB-6414-46F8-9BC1-04C9C32A5D43}" destId="{6AFDB656-E0F3-44B5-8BD8-5372B604F2C1}" srcOrd="2" destOrd="0" presId="urn:microsoft.com/office/officeart/2018/2/layout/IconCircleList"/>
    <dgm:cxn modelId="{852816A0-FC84-4257-9131-27F6100C4A6C}" type="presParOf" srcId="{E801F0FB-6414-46F8-9BC1-04C9C32A5D43}" destId="{00B87CA8-B45D-4E30-9DED-AA43D47AA858}" srcOrd="3" destOrd="0" presId="urn:microsoft.com/office/officeart/2018/2/layout/IconCircleList"/>
    <dgm:cxn modelId="{5E2330BD-8D0D-4E44-8FEA-2176EA8A797F}" type="presParOf" srcId="{1380D8B8-C9EA-4796-87EC-FD9727843CA7}" destId="{A48A6D15-D979-4D99-9F2A-7889C3E91EF7}" srcOrd="5" destOrd="0" presId="urn:microsoft.com/office/officeart/2018/2/layout/IconCircleList"/>
    <dgm:cxn modelId="{1CA961F3-23D3-4CEA-9BA4-F0FB54D60586}" type="presParOf" srcId="{1380D8B8-C9EA-4796-87EC-FD9727843CA7}" destId="{145A8E93-DDFE-4F75-BC70-E95CC2254871}" srcOrd="6" destOrd="0" presId="urn:microsoft.com/office/officeart/2018/2/layout/IconCircleList"/>
    <dgm:cxn modelId="{1B6453F2-9949-471C-8B29-7BE9AC7D564B}" type="presParOf" srcId="{145A8E93-DDFE-4F75-BC70-E95CC2254871}" destId="{88111882-6806-4FB9-9C73-2C1549B3E57E}" srcOrd="0" destOrd="0" presId="urn:microsoft.com/office/officeart/2018/2/layout/IconCircleList"/>
    <dgm:cxn modelId="{C607B5ED-5E9B-4288-AF1E-E8BAD13C66BF}" type="presParOf" srcId="{145A8E93-DDFE-4F75-BC70-E95CC2254871}" destId="{53FECBE6-741E-46BA-B17F-6F6E509796B8}" srcOrd="1" destOrd="0" presId="urn:microsoft.com/office/officeart/2018/2/layout/IconCircleList"/>
    <dgm:cxn modelId="{4BFC43D5-B52A-4A2D-8C31-26EE471F8A4A}" type="presParOf" srcId="{145A8E93-DDFE-4F75-BC70-E95CC2254871}" destId="{7C89606B-2D5D-4B50-B116-0528C5381A4A}" srcOrd="2" destOrd="0" presId="urn:microsoft.com/office/officeart/2018/2/layout/IconCircleList"/>
    <dgm:cxn modelId="{B7B436F6-ACFC-40D7-91F7-BFE2F923E666}" type="presParOf" srcId="{145A8E93-DDFE-4F75-BC70-E95CC2254871}" destId="{9D9ED5A4-B780-40C5-A312-84A78D1E62B7}" srcOrd="3" destOrd="0" presId="urn:microsoft.com/office/officeart/2018/2/layout/IconCircleList"/>
    <dgm:cxn modelId="{23324B14-88FE-4097-A44C-F3F4E8D1B5A2}" type="presParOf" srcId="{1380D8B8-C9EA-4796-87EC-FD9727843CA7}" destId="{873C172E-A8AC-49A3-BD77-962E991A95FC}" srcOrd="7" destOrd="0" presId="urn:microsoft.com/office/officeart/2018/2/layout/IconCircleList"/>
    <dgm:cxn modelId="{D436B16E-0089-4D6C-93BE-1C5246D19E65}" type="presParOf" srcId="{1380D8B8-C9EA-4796-87EC-FD9727843CA7}" destId="{34DBE071-A4EA-4106-9F67-66B2D775CC27}" srcOrd="8" destOrd="0" presId="urn:microsoft.com/office/officeart/2018/2/layout/IconCircleList"/>
    <dgm:cxn modelId="{BDF383E5-759D-47C5-9D6B-25BFE56574E6}" type="presParOf" srcId="{34DBE071-A4EA-4106-9F67-66B2D775CC27}" destId="{803C050E-A64A-4608-ADED-80E343E177A2}" srcOrd="0" destOrd="0" presId="urn:microsoft.com/office/officeart/2018/2/layout/IconCircleList"/>
    <dgm:cxn modelId="{8ECAB3C3-06A7-4016-8BA2-53F4E2A0C0CC}" type="presParOf" srcId="{34DBE071-A4EA-4106-9F67-66B2D775CC27}" destId="{7841BD96-000E-4EAA-8DBC-13F4660EC99F}" srcOrd="1" destOrd="0" presId="urn:microsoft.com/office/officeart/2018/2/layout/IconCircleList"/>
    <dgm:cxn modelId="{0729414E-8507-48CE-A5BE-D83A006198DA}" type="presParOf" srcId="{34DBE071-A4EA-4106-9F67-66B2D775CC27}" destId="{898FCC29-E044-47DA-904F-BFDC2B04245F}" srcOrd="2" destOrd="0" presId="urn:microsoft.com/office/officeart/2018/2/layout/IconCircleList"/>
    <dgm:cxn modelId="{A310F65B-23E8-4AD2-A6A1-C8CB36DAED4F}" type="presParOf" srcId="{34DBE071-A4EA-4106-9F67-66B2D775CC27}" destId="{EBAC6924-3528-4E4C-871D-50B729D1C548}" srcOrd="3" destOrd="0" presId="urn:microsoft.com/office/officeart/2018/2/layout/IconCircleList"/>
    <dgm:cxn modelId="{AA328C0A-6D0D-403E-9778-D021CF2E48E4}" type="presParOf" srcId="{1380D8B8-C9EA-4796-87EC-FD9727843CA7}" destId="{1E629783-4807-4B2A-920B-EE6B2C62F7F5}" srcOrd="9" destOrd="0" presId="urn:microsoft.com/office/officeart/2018/2/layout/IconCircleList"/>
    <dgm:cxn modelId="{99E9B8F6-0D47-4BA9-9518-7D6DE4FDCB49}" type="presParOf" srcId="{1380D8B8-C9EA-4796-87EC-FD9727843CA7}" destId="{47472D37-5563-4E24-B043-0487CE7240FD}" srcOrd="10" destOrd="0" presId="urn:microsoft.com/office/officeart/2018/2/layout/IconCircleList"/>
    <dgm:cxn modelId="{6A20213C-2EC0-462B-BEC0-26CDE261B193}" type="presParOf" srcId="{47472D37-5563-4E24-B043-0487CE7240FD}" destId="{7E9B2B00-1818-4B5D-91D3-7B3EBB3EFE64}" srcOrd="0" destOrd="0" presId="urn:microsoft.com/office/officeart/2018/2/layout/IconCircleList"/>
    <dgm:cxn modelId="{B07C68EF-10C7-4257-BF9A-06CBBB883963}" type="presParOf" srcId="{47472D37-5563-4E24-B043-0487CE7240FD}" destId="{C2B63F23-7BCF-4076-9D45-DAD0EBA4A6CC}" srcOrd="1" destOrd="0" presId="urn:microsoft.com/office/officeart/2018/2/layout/IconCircleList"/>
    <dgm:cxn modelId="{93EB5AAA-C627-4FF3-B846-7C60E4E52C87}" type="presParOf" srcId="{47472D37-5563-4E24-B043-0487CE7240FD}" destId="{15AB0309-14FC-4984-B9C3-7A82CF57F9D8}" srcOrd="2" destOrd="0" presId="urn:microsoft.com/office/officeart/2018/2/layout/IconCircleList"/>
    <dgm:cxn modelId="{D6ED2FD7-72BB-44D9-86FA-831D62C02530}" type="presParOf" srcId="{47472D37-5563-4E24-B043-0487CE7240FD}" destId="{76C715F3-A79E-4A65-978F-FAD27953B11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C0E40-151E-4E14-BD64-62F27BD40234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65448-5EA2-4A89-A06F-2E1A040E0B25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85B50-0C52-4D99-AC1C-45A366C81D3A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Introducción al sistema</a:t>
          </a:r>
          <a:endParaRPr lang="en-US" sz="1900" u="sng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72126" y="908559"/>
        <a:ext cx="2114937" cy="897246"/>
      </dsp:txXfrm>
    </dsp:sp>
    <dsp:sp modelId="{A2553FB7-AF9F-4298-9572-4D01D3DB300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8CC6F-BF1B-4F8A-BFE9-C40E83B314FD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23467-B015-4B44-A87A-F99CC774223C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Algoritmos de visión por computador</a:t>
          </a:r>
          <a:endParaRPr lang="en-US" sz="1900" kern="1200"/>
        </a:p>
      </dsp:txBody>
      <dsp:txXfrm>
        <a:off x="4745088" y="908559"/>
        <a:ext cx="2114937" cy="897246"/>
      </dsp:txXfrm>
    </dsp:sp>
    <dsp:sp modelId="{F88AC867-8249-41F5-A763-7FC2C92F6EE4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03E0E-ADB2-4427-A42E-3F5BE9ABBCE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7CA8-B45D-4E30-9DED-AA43D47AA858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Geometría de la escena y gestión de objetivos</a:t>
          </a:r>
          <a:endParaRPr lang="en-US" sz="1900" kern="1200"/>
        </a:p>
      </dsp:txBody>
      <dsp:txXfrm>
        <a:off x="8318049" y="908559"/>
        <a:ext cx="2114937" cy="897246"/>
      </dsp:txXfrm>
    </dsp:sp>
    <dsp:sp modelId="{88111882-6806-4FB9-9C73-2C1549B3E57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ECBE6-741E-46BA-B17F-6F6E509796B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ED5A4-B780-40C5-A312-84A78D1E62B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Modelado y estrategias de control</a:t>
          </a:r>
          <a:endParaRPr lang="en-US" sz="1900" kern="1200"/>
        </a:p>
      </dsp:txBody>
      <dsp:txXfrm>
        <a:off x="1172126" y="2545532"/>
        <a:ext cx="2114937" cy="897246"/>
      </dsp:txXfrm>
    </dsp:sp>
    <dsp:sp modelId="{803C050E-A64A-4608-ADED-80E343E177A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1BD96-000E-4EAA-8DBC-13F4660EC99F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C6924-3528-4E4C-871D-50B729D1C548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Implementación en CoppeliaSim</a:t>
          </a:r>
          <a:endParaRPr lang="en-US" sz="1900" kern="1200"/>
        </a:p>
      </dsp:txBody>
      <dsp:txXfrm>
        <a:off x="4745088" y="2545532"/>
        <a:ext cx="2114937" cy="897246"/>
      </dsp:txXfrm>
    </dsp:sp>
    <dsp:sp modelId="{7E9B2B00-1818-4B5D-91D3-7B3EBB3EFE64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63F23-7BCF-4076-9D45-DAD0EBA4A6CC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715F3-A79E-4A65-978F-FAD27953B11E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Demostraciones y experimentos</a:t>
          </a:r>
          <a:endParaRPr lang="en-US" sz="1900" kern="1200"/>
        </a:p>
      </dsp:txBody>
      <dsp:txXfrm>
        <a:off x="8318049" y="2545532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C0E40-151E-4E14-BD64-62F27BD40234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65448-5EA2-4A89-A06F-2E1A040E0B25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85B50-0C52-4D99-AC1C-45A366C81D3A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>
              <a:effectLst/>
            </a:rPr>
            <a:t>Introducción al sistema</a:t>
          </a:r>
          <a:endParaRPr lang="en-US" sz="1900" u="none" kern="1200">
            <a:effectLst/>
          </a:endParaRPr>
        </a:p>
      </dsp:txBody>
      <dsp:txXfrm>
        <a:off x="1172126" y="908559"/>
        <a:ext cx="2114937" cy="897246"/>
      </dsp:txXfrm>
    </dsp:sp>
    <dsp:sp modelId="{A2553FB7-AF9F-4298-9572-4D01D3DB300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8CC6F-BF1B-4F8A-BFE9-C40E83B314FD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23467-B015-4B44-A87A-F99CC774223C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sng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Algoritmos de visión por computador</a:t>
          </a:r>
          <a:endParaRPr lang="en-US" sz="1900" u="sng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45088" y="908559"/>
        <a:ext cx="2114937" cy="897246"/>
      </dsp:txXfrm>
    </dsp:sp>
    <dsp:sp modelId="{F88AC867-8249-41F5-A763-7FC2C92F6EE4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03E0E-ADB2-4427-A42E-3F5BE9ABBCE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7CA8-B45D-4E30-9DED-AA43D47AA858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Geometría de la escena y gestión de objetivos</a:t>
          </a:r>
          <a:endParaRPr lang="en-US" sz="1900" kern="1200"/>
        </a:p>
      </dsp:txBody>
      <dsp:txXfrm>
        <a:off x="8318049" y="908559"/>
        <a:ext cx="2114937" cy="897246"/>
      </dsp:txXfrm>
    </dsp:sp>
    <dsp:sp modelId="{88111882-6806-4FB9-9C73-2C1549B3E57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ECBE6-741E-46BA-B17F-6F6E509796B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ED5A4-B780-40C5-A312-84A78D1E62B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Modelado y estrategias de control</a:t>
          </a:r>
          <a:endParaRPr lang="en-US" sz="1900" kern="1200"/>
        </a:p>
      </dsp:txBody>
      <dsp:txXfrm>
        <a:off x="1172126" y="2545532"/>
        <a:ext cx="2114937" cy="897246"/>
      </dsp:txXfrm>
    </dsp:sp>
    <dsp:sp modelId="{803C050E-A64A-4608-ADED-80E343E177A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1BD96-000E-4EAA-8DBC-13F4660EC99F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C6924-3528-4E4C-871D-50B729D1C548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Implementación en CoppeliaSim</a:t>
          </a:r>
          <a:endParaRPr lang="en-US" sz="1900" kern="1200"/>
        </a:p>
      </dsp:txBody>
      <dsp:txXfrm>
        <a:off x="4745088" y="2545532"/>
        <a:ext cx="2114937" cy="897246"/>
      </dsp:txXfrm>
    </dsp:sp>
    <dsp:sp modelId="{7E9B2B00-1818-4B5D-91D3-7B3EBB3EFE64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63F23-7BCF-4076-9D45-DAD0EBA4A6CC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715F3-A79E-4A65-978F-FAD27953B11E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Demostraciones y experimentos</a:t>
          </a:r>
          <a:endParaRPr lang="en-US" sz="1900" kern="1200"/>
        </a:p>
      </dsp:txBody>
      <dsp:txXfrm>
        <a:off x="8318049" y="2545532"/>
        <a:ext cx="2114937" cy="89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C0E40-151E-4E14-BD64-62F27BD40234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65448-5EA2-4A89-A06F-2E1A040E0B25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85B50-0C52-4D99-AC1C-45A366C81D3A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>
              <a:effectLst/>
            </a:rPr>
            <a:t>Introducción al sistema</a:t>
          </a:r>
          <a:endParaRPr lang="en-US" sz="1900" u="none" kern="1200">
            <a:effectLst/>
          </a:endParaRPr>
        </a:p>
      </dsp:txBody>
      <dsp:txXfrm>
        <a:off x="1172126" y="908559"/>
        <a:ext cx="2114937" cy="897246"/>
      </dsp:txXfrm>
    </dsp:sp>
    <dsp:sp modelId="{A2553FB7-AF9F-4298-9572-4D01D3DB300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8CC6F-BF1B-4F8A-BFE9-C40E83B314FD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23467-B015-4B44-A87A-F99CC774223C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Algoritmos de visión por computador</a:t>
          </a:r>
          <a:endParaRPr lang="en-US" sz="1900" u="none" kern="1200" dirty="0">
            <a:effectLst/>
          </a:endParaRPr>
        </a:p>
      </dsp:txBody>
      <dsp:txXfrm>
        <a:off x="4745088" y="908559"/>
        <a:ext cx="2114937" cy="897246"/>
      </dsp:txXfrm>
    </dsp:sp>
    <dsp:sp modelId="{F88AC867-8249-41F5-A763-7FC2C92F6EE4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03E0E-ADB2-4427-A42E-3F5BE9ABBCE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7CA8-B45D-4E30-9DED-AA43D47AA858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Geometría de la escena y gestión de objetivos</a:t>
          </a:r>
          <a:endParaRPr lang="en-US" sz="1900" b="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318049" y="908559"/>
        <a:ext cx="2114937" cy="897246"/>
      </dsp:txXfrm>
    </dsp:sp>
    <dsp:sp modelId="{88111882-6806-4FB9-9C73-2C1549B3E57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ECBE6-741E-46BA-B17F-6F6E509796B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ED5A4-B780-40C5-A312-84A78D1E62B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Modelado y estrategias de control</a:t>
          </a:r>
          <a:endParaRPr lang="en-US" sz="1900" kern="1200"/>
        </a:p>
      </dsp:txBody>
      <dsp:txXfrm>
        <a:off x="1172126" y="2545532"/>
        <a:ext cx="2114937" cy="897246"/>
      </dsp:txXfrm>
    </dsp:sp>
    <dsp:sp modelId="{803C050E-A64A-4608-ADED-80E343E177A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1BD96-000E-4EAA-8DBC-13F4660EC99F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C6924-3528-4E4C-871D-50B729D1C548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Implementación en CoppeliaSim</a:t>
          </a:r>
          <a:endParaRPr lang="en-US" sz="1900" kern="1200"/>
        </a:p>
      </dsp:txBody>
      <dsp:txXfrm>
        <a:off x="4745088" y="2545532"/>
        <a:ext cx="2114937" cy="897246"/>
      </dsp:txXfrm>
    </dsp:sp>
    <dsp:sp modelId="{7E9B2B00-1818-4B5D-91D3-7B3EBB3EFE64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63F23-7BCF-4076-9D45-DAD0EBA4A6CC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715F3-A79E-4A65-978F-FAD27953B11E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Demostraciones y experimentos</a:t>
          </a:r>
          <a:endParaRPr lang="en-US" sz="1900" kern="1200"/>
        </a:p>
      </dsp:txBody>
      <dsp:txXfrm>
        <a:off x="8318049" y="2545532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C0E40-151E-4E14-BD64-62F27BD40234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65448-5EA2-4A89-A06F-2E1A040E0B25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85B50-0C52-4D99-AC1C-45A366C81D3A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Introducción al sistema</a:t>
          </a:r>
          <a:endParaRPr lang="en-US" sz="1900" u="none" kern="1200" dirty="0">
            <a:effectLst/>
          </a:endParaRPr>
        </a:p>
      </dsp:txBody>
      <dsp:txXfrm>
        <a:off x="1172126" y="908559"/>
        <a:ext cx="2114937" cy="897246"/>
      </dsp:txXfrm>
    </dsp:sp>
    <dsp:sp modelId="{A2553FB7-AF9F-4298-9572-4D01D3DB300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8CC6F-BF1B-4F8A-BFE9-C40E83B314FD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23467-B015-4B44-A87A-F99CC774223C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Algoritmos de visión por computador</a:t>
          </a:r>
          <a:endParaRPr lang="en-US" sz="1900" u="none" kern="1200" dirty="0">
            <a:effectLst/>
          </a:endParaRPr>
        </a:p>
      </dsp:txBody>
      <dsp:txXfrm>
        <a:off x="4745088" y="908559"/>
        <a:ext cx="2114937" cy="897246"/>
      </dsp:txXfrm>
    </dsp:sp>
    <dsp:sp modelId="{F88AC867-8249-41F5-A763-7FC2C92F6EE4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03E0E-ADB2-4427-A42E-3F5BE9ABBCE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7CA8-B45D-4E30-9DED-AA43D47AA858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u="none" kern="1200" dirty="0">
              <a:effectLst/>
            </a:rPr>
            <a:t>Geometría de la escena y gestión de objetivos</a:t>
          </a:r>
          <a:endParaRPr lang="en-US" sz="1900" b="0" u="none" kern="1200" dirty="0">
            <a:effectLst/>
          </a:endParaRPr>
        </a:p>
      </dsp:txBody>
      <dsp:txXfrm>
        <a:off x="8318049" y="908559"/>
        <a:ext cx="2114937" cy="897246"/>
      </dsp:txXfrm>
    </dsp:sp>
    <dsp:sp modelId="{88111882-6806-4FB9-9C73-2C1549B3E57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ECBE6-741E-46BA-B17F-6F6E509796B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ED5A4-B780-40C5-A312-84A78D1E62B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Modelado y estrategias de control</a:t>
          </a:r>
          <a:endParaRPr lang="en-US" sz="190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72126" y="2545532"/>
        <a:ext cx="2114937" cy="897246"/>
      </dsp:txXfrm>
    </dsp:sp>
    <dsp:sp modelId="{803C050E-A64A-4608-ADED-80E343E177A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1BD96-000E-4EAA-8DBC-13F4660EC99F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C6924-3528-4E4C-871D-50B729D1C548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Implementación en </a:t>
          </a:r>
          <a:r>
            <a:rPr lang="es-ES" sz="1900" kern="1200" dirty="0" err="1"/>
            <a:t>CoppeliaSim</a:t>
          </a:r>
          <a:endParaRPr lang="en-US" sz="1900" kern="1200" dirty="0"/>
        </a:p>
      </dsp:txBody>
      <dsp:txXfrm>
        <a:off x="4745088" y="2545532"/>
        <a:ext cx="2114937" cy="897246"/>
      </dsp:txXfrm>
    </dsp:sp>
    <dsp:sp modelId="{7E9B2B00-1818-4B5D-91D3-7B3EBB3EFE64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63F23-7BCF-4076-9D45-DAD0EBA4A6CC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715F3-A79E-4A65-978F-FAD27953B11E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Demostraciones y experimentos</a:t>
          </a:r>
          <a:endParaRPr lang="en-US" sz="1900" kern="1200"/>
        </a:p>
      </dsp:txBody>
      <dsp:txXfrm>
        <a:off x="8318049" y="2545532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C0E40-151E-4E14-BD64-62F27BD40234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65448-5EA2-4A89-A06F-2E1A040E0B25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85B50-0C52-4D99-AC1C-45A366C81D3A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Introducción al sistema</a:t>
          </a:r>
          <a:endParaRPr lang="en-US" sz="1900" u="none" kern="1200" dirty="0">
            <a:effectLst/>
          </a:endParaRPr>
        </a:p>
      </dsp:txBody>
      <dsp:txXfrm>
        <a:off x="1172126" y="908559"/>
        <a:ext cx="2114937" cy="897246"/>
      </dsp:txXfrm>
    </dsp:sp>
    <dsp:sp modelId="{A2553FB7-AF9F-4298-9572-4D01D3DB300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8CC6F-BF1B-4F8A-BFE9-C40E83B314FD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23467-B015-4B44-A87A-F99CC774223C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Algoritmos de visión por computador</a:t>
          </a:r>
          <a:endParaRPr lang="en-US" sz="1900" u="none" kern="1200" dirty="0">
            <a:effectLst/>
          </a:endParaRPr>
        </a:p>
      </dsp:txBody>
      <dsp:txXfrm>
        <a:off x="4745088" y="908559"/>
        <a:ext cx="2114937" cy="897246"/>
      </dsp:txXfrm>
    </dsp:sp>
    <dsp:sp modelId="{F88AC867-8249-41F5-A763-7FC2C92F6EE4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03E0E-ADB2-4427-A42E-3F5BE9ABBCE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7CA8-B45D-4E30-9DED-AA43D47AA858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u="none" kern="1200" dirty="0">
              <a:effectLst/>
            </a:rPr>
            <a:t>Geometría de la escena y gestión de objetivos</a:t>
          </a:r>
          <a:endParaRPr lang="en-US" sz="1900" b="0" u="none" kern="1200" dirty="0">
            <a:effectLst/>
          </a:endParaRPr>
        </a:p>
      </dsp:txBody>
      <dsp:txXfrm>
        <a:off x="8318049" y="908559"/>
        <a:ext cx="2114937" cy="897246"/>
      </dsp:txXfrm>
    </dsp:sp>
    <dsp:sp modelId="{88111882-6806-4FB9-9C73-2C1549B3E57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ECBE6-741E-46BA-B17F-6F6E509796B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ED5A4-B780-40C5-A312-84A78D1E62B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Modelado y estrategias de control</a:t>
          </a:r>
          <a:endParaRPr lang="en-US" sz="1900" u="none" kern="1200" dirty="0">
            <a:effectLst/>
          </a:endParaRPr>
        </a:p>
      </dsp:txBody>
      <dsp:txXfrm>
        <a:off x="1172126" y="2545532"/>
        <a:ext cx="2114937" cy="897246"/>
      </dsp:txXfrm>
    </dsp:sp>
    <dsp:sp modelId="{803C050E-A64A-4608-ADED-80E343E177A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1BD96-000E-4EAA-8DBC-13F4660EC99F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C6924-3528-4E4C-871D-50B729D1C548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Implementación en </a:t>
          </a:r>
          <a:r>
            <a:rPr lang="es-ES" sz="1900" u="sng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CoppeliaSim</a:t>
          </a:r>
          <a:endParaRPr lang="en-US" sz="190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45088" y="2545532"/>
        <a:ext cx="2114937" cy="897246"/>
      </dsp:txXfrm>
    </dsp:sp>
    <dsp:sp modelId="{7E9B2B00-1818-4B5D-91D3-7B3EBB3EFE64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63F23-7BCF-4076-9D45-DAD0EBA4A6CC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715F3-A79E-4A65-978F-FAD27953B11E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Demostraciones y experimentos</a:t>
          </a:r>
          <a:endParaRPr lang="en-US" sz="1900" kern="1200"/>
        </a:p>
      </dsp:txBody>
      <dsp:txXfrm>
        <a:off x="8318049" y="2545532"/>
        <a:ext cx="2114937" cy="897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C0E40-151E-4E14-BD64-62F27BD40234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65448-5EA2-4A89-A06F-2E1A040E0B25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85B50-0C52-4D99-AC1C-45A366C81D3A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Introducción al sistema</a:t>
          </a:r>
          <a:endParaRPr lang="en-US" sz="1900" u="none" kern="1200" dirty="0">
            <a:effectLst/>
          </a:endParaRPr>
        </a:p>
      </dsp:txBody>
      <dsp:txXfrm>
        <a:off x="1172126" y="908559"/>
        <a:ext cx="2114937" cy="897246"/>
      </dsp:txXfrm>
    </dsp:sp>
    <dsp:sp modelId="{A2553FB7-AF9F-4298-9572-4D01D3DB300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8CC6F-BF1B-4F8A-BFE9-C40E83B314FD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23467-B015-4B44-A87A-F99CC774223C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Algoritmos de visión por computador</a:t>
          </a:r>
          <a:endParaRPr lang="en-US" sz="1900" u="none" kern="1200" dirty="0">
            <a:effectLst/>
          </a:endParaRPr>
        </a:p>
      </dsp:txBody>
      <dsp:txXfrm>
        <a:off x="4745088" y="908559"/>
        <a:ext cx="2114937" cy="897246"/>
      </dsp:txXfrm>
    </dsp:sp>
    <dsp:sp modelId="{F88AC867-8249-41F5-A763-7FC2C92F6EE4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03E0E-ADB2-4427-A42E-3F5BE9ABBCE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87CA8-B45D-4E30-9DED-AA43D47AA858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u="none" kern="1200" dirty="0">
              <a:effectLst/>
            </a:rPr>
            <a:t>Geometría de la escena y gestión de objetivos</a:t>
          </a:r>
          <a:endParaRPr lang="en-US" sz="1900" b="0" u="none" kern="1200" dirty="0">
            <a:effectLst/>
          </a:endParaRPr>
        </a:p>
      </dsp:txBody>
      <dsp:txXfrm>
        <a:off x="8318049" y="908559"/>
        <a:ext cx="2114937" cy="897246"/>
      </dsp:txXfrm>
    </dsp:sp>
    <dsp:sp modelId="{88111882-6806-4FB9-9C73-2C1549B3E57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ECBE6-741E-46BA-B17F-6F6E509796B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ED5A4-B780-40C5-A312-84A78D1E62B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Modelado y estrategias de control</a:t>
          </a:r>
          <a:endParaRPr lang="en-US" sz="1900" u="none" kern="1200" dirty="0">
            <a:effectLst/>
          </a:endParaRPr>
        </a:p>
      </dsp:txBody>
      <dsp:txXfrm>
        <a:off x="1172126" y="2545532"/>
        <a:ext cx="2114937" cy="897246"/>
      </dsp:txXfrm>
    </dsp:sp>
    <dsp:sp modelId="{803C050E-A64A-4608-ADED-80E343E177A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1BD96-000E-4EAA-8DBC-13F4660EC99F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C6924-3528-4E4C-871D-50B729D1C548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none" kern="1200" dirty="0">
              <a:effectLst/>
            </a:rPr>
            <a:t>Implementación en </a:t>
          </a:r>
          <a:r>
            <a:rPr lang="es-ES" sz="1900" u="none" kern="1200" dirty="0" err="1">
              <a:effectLst/>
            </a:rPr>
            <a:t>CoppeliaSim</a:t>
          </a:r>
          <a:endParaRPr lang="en-US" sz="1900" u="none" kern="1200" dirty="0">
            <a:effectLst/>
          </a:endParaRPr>
        </a:p>
      </dsp:txBody>
      <dsp:txXfrm>
        <a:off x="4745088" y="2545532"/>
        <a:ext cx="2114937" cy="897246"/>
      </dsp:txXfrm>
    </dsp:sp>
    <dsp:sp modelId="{7E9B2B00-1818-4B5D-91D3-7B3EBB3EFE64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63F23-7BCF-4076-9D45-DAD0EBA4A6CC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715F3-A79E-4A65-978F-FAD27953B11E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Demostraciones y experimentos</a:t>
          </a:r>
          <a:endParaRPr lang="en-US" sz="1900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318049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6F155-2D7E-4B51-8814-97C5FB15F89A}" type="datetimeFigureOut">
              <a:rPr lang="es-ES" smtClean="0"/>
              <a:t>08/09/2023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E72FF-9595-421F-AB6C-5B2F0F00F5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7871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9322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050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173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6814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9407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908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630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6859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95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97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874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888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5699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7524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E72FF-9595-421F-AB6C-5B2F0F00F5DE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75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BA646-9499-9563-546D-DCE3C96FF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2523AA-E4D1-38DB-AD77-D468A6A38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265C5D-DA7A-E4AE-BA67-F2C15C67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76D2-B3BD-4AEF-AD21-62BE7ACF1623}" type="datetime1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88C6E6-7D1D-C605-5AD3-3042DC68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AE2E6E-33DD-275C-2B6A-9E041453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89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7BB2D-9317-2211-5EA6-437BC25D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045CF5D-2C5B-5C4A-052F-C1C517E93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B456D-AF2F-3793-D358-C535810A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585E-C48E-4C15-82DD-FAD82834CC27}" type="datetime1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C560A4-D72F-D3A2-71CB-6E49ACD3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F3ED92-5395-6804-DCEE-9D84EFA7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56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9837BD-F4F9-207D-4B47-F4C8E1775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2ADF00-608E-333B-516B-D29EB3003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0CF717-B16D-F794-B076-37FABE88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AFD5-8184-48C1-B7AF-25AC6A82C961}" type="datetime1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20676-20E8-3BCE-A5D3-0FC007FF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199D93-C33C-FECF-7659-7E07FD6D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48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F5736-BFC5-C69E-BBB0-7172003F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56728-FE91-42C5-F5B8-F98D8DE08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D1DE09-8916-4BF6-9BE4-C1F13A13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D389-59F6-4A14-A586-78B6363DF9AA}" type="datetime1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66D5C5-4C12-4A3A-0040-4A649681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A2499E-7E9C-6045-A4ED-09A90A10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8303"/>
            <a:ext cx="2743200" cy="36512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fld id="{3A40A118-558F-455F-A716-DA35B9BD2EB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747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36A72-1940-0D53-2BB2-DDA406E79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842AE5-FC8D-B15B-FA5B-1299548A6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216F1E-0C96-9769-FC99-886D67AE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5B245-8C87-4073-8ED8-AFD4D3A27E42}" type="datetime1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1CA666-C5F1-8DEF-7B2E-BB5623A9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727BF8-C1BB-A20A-5FC1-3EB16587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97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83210-B47C-73E2-BBAD-96328CEA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BF60A8-6E76-AE80-19F9-6B376B1AB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93614C-3942-1503-DAFF-A4EA9C147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58F86-BEFB-81E0-8B5C-5CA16D43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255B1-1030-42D0-960E-4CC9900737D7}" type="datetime1">
              <a:rPr lang="es-ES" smtClean="0"/>
              <a:t>08/09/2023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A48F7F-4253-16A3-57CF-4667137D0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0B0478-63EF-81C0-3CE6-E3AF6038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83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3925C-D8FE-6174-5969-F48301BC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C16F6A-5198-2127-C5D1-8169BEB4B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2B70C5-BE18-4D71-1D2D-8BCA01213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063D16-33BF-6CFC-8262-2ADF352A7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1BBD91-C3B9-4664-6CE8-E6600E754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3040CA-F31C-934C-EAE4-D5A0F4E4D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B99F-C847-4227-8154-2600E6874027}" type="datetime1">
              <a:rPr lang="es-ES" smtClean="0"/>
              <a:t>08/09/2023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9AB4137-3A34-B39D-746A-0DFDC68D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91D4C8-EC97-9C77-0E72-FBD2B24E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312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79FE-8EE0-C071-78A2-59D84FF5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7BCD8B1-4D00-264E-305B-9E70DEF3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CBAAB-20F3-4F14-AE30-3B6B8D3D89FB}" type="datetime1">
              <a:rPr lang="es-ES" smtClean="0"/>
              <a:t>08/09/2023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9D81B7-33BD-C1D1-7836-2CCEE1D93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D66FAA-DDBE-5279-C034-ED96DB88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23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6EEAE0-ABC8-3D72-B22C-BC069BF90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D68A-8FB5-4B31-BFC9-F747514D42E7}" type="datetime1">
              <a:rPr lang="es-ES" smtClean="0"/>
              <a:t>08/09/2023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26C660B-2496-70AC-79E0-99EBA461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269F0-B324-3F56-441C-C8ECE49A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537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4E273-87DF-09EB-1AEF-9D0DA172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3693F7-C23F-00BE-C031-122489CA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6DE33A-4B00-CA9F-16BC-3C316006D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1AE241-6D10-DCDD-CF19-A51608F3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ABB5-24A2-446D-A4C4-960E20BDDB79}" type="datetime1">
              <a:rPr lang="es-ES" smtClean="0"/>
              <a:t>08/09/2023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2D5422-9AC0-0C86-781C-26C856BA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85A3D3-8D79-41FA-3CE7-9A4F57F1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749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18739-D5C9-78ED-EA34-476BD24F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440E208-61B0-96E6-12A7-792F659276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3C67B0-F979-C1F4-E24B-BFF570E4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42DAD7-7662-D709-F254-56D5EDE9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13CA1-4804-4235-80BA-7D0D19CF713C}" type="datetime1">
              <a:rPr lang="es-ES" smtClean="0"/>
              <a:t>08/09/2023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C83077-74CE-59D5-C045-CB615B23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082B8D-1BD3-21C7-7F87-991E5B47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67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51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39D33B2-948E-57B7-5D03-DB8AC926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5C8030-1804-EBE7-04CF-ACD380D07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EFFCA1-A18F-CB95-5513-D53A9B1E2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5EC25-B638-416C-B8B7-40A0A0EDFB91}" type="datetime1">
              <a:rPr lang="es-ES" smtClean="0"/>
              <a:t>08/09/2023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33F33-C273-2C52-D163-D6595B1CC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637297-D512-20AC-8B8D-08FFB84D6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0A118-558F-455F-A716-DA35B9BD2E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938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4.png"/><Relationship Id="rId4" Type="http://schemas.openxmlformats.org/officeDocument/2006/relationships/video" Target="../media/media2.mp4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29.sv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9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kinuav.com/drones-help-more-for-traffic-police/" TargetMode="External"/><Relationship Id="rId2" Type="http://schemas.openxmlformats.org/officeDocument/2006/relationships/hyperlink" Target="https://enterprise-insights.dji.com/blog/drones-in-agricul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vidhya.com/blog/2021/06/implementation-of-yolov3-simplified/" TargetMode="External"/><Relationship Id="rId5" Type="http://schemas.openxmlformats.org/officeDocument/2006/relationships/hyperlink" Target="https://www.v7labs.com/blog/coco-dataset-guide" TargetMode="External"/><Relationship Id="rId4" Type="http://schemas.openxmlformats.org/officeDocument/2006/relationships/hyperlink" Target="https://www.workinsports.com/resourcecenter/jobseeker/pages/4k-vr-and-drones-the-evolution-of-sports-broadcast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15A4038-348D-1FB4-2A85-79F4090E6D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233814" y="349702"/>
            <a:ext cx="9724372" cy="212938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s-ES" sz="4000" b="1" dirty="0" err="1">
                <a:latin typeface="+mn-lt"/>
              </a:rPr>
              <a:t>Modelado</a:t>
            </a:r>
            <a:r>
              <a:rPr lang="en-US" altLang="es-ES" sz="4000" b="1">
                <a:latin typeface="+mn-lt"/>
              </a:rPr>
              <a:t> </a:t>
            </a:r>
            <a:r>
              <a:rPr lang="en-US" altLang="es-ES" sz="4000" b="1" err="1">
                <a:latin typeface="+mn-lt"/>
              </a:rPr>
              <a:t>en</a:t>
            </a:r>
            <a:r>
              <a:rPr lang="en-US" altLang="es-ES" sz="4000" b="1">
                <a:latin typeface="+mn-lt"/>
              </a:rPr>
              <a:t> </a:t>
            </a:r>
            <a:r>
              <a:rPr lang="en-US" altLang="es-ES" sz="4000" b="1" err="1">
                <a:latin typeface="+mn-lt"/>
              </a:rPr>
              <a:t>CoppeliaSim</a:t>
            </a:r>
            <a:r>
              <a:rPr lang="en-US" altLang="es-ES" sz="4000" b="1">
                <a:latin typeface="+mn-lt"/>
              </a:rPr>
              <a:t> de Sistema </a:t>
            </a:r>
            <a:r>
              <a:rPr lang="en-US" altLang="es-ES" sz="4000" b="1" err="1">
                <a:latin typeface="+mn-lt"/>
              </a:rPr>
              <a:t>Aéreo</a:t>
            </a:r>
            <a:r>
              <a:rPr lang="en-US" altLang="es-ES" sz="4000" b="1">
                <a:latin typeface="+mn-lt"/>
              </a:rPr>
              <a:t> </a:t>
            </a:r>
            <a:br>
              <a:rPr lang="en-US" altLang="es-ES" sz="4000" b="1">
                <a:latin typeface="+mn-lt"/>
              </a:rPr>
            </a:br>
            <a:r>
              <a:rPr lang="en-US" altLang="es-ES" sz="4000" b="1" err="1">
                <a:latin typeface="+mn-lt"/>
              </a:rPr>
              <a:t>Autónomo</a:t>
            </a:r>
            <a:r>
              <a:rPr lang="en-US" altLang="es-ES" sz="4000" b="1">
                <a:latin typeface="+mn-lt"/>
              </a:rPr>
              <a:t> para </a:t>
            </a:r>
            <a:r>
              <a:rPr lang="en-US" altLang="es-ES" sz="4000" b="1" err="1">
                <a:latin typeface="+mn-lt"/>
              </a:rPr>
              <a:t>el</a:t>
            </a:r>
            <a:r>
              <a:rPr lang="en-US" altLang="es-ES" sz="4000" b="1">
                <a:latin typeface="+mn-lt"/>
              </a:rPr>
              <a:t> </a:t>
            </a:r>
            <a:r>
              <a:rPr lang="en-US" altLang="es-ES" sz="4000" b="1" err="1">
                <a:latin typeface="+mn-lt"/>
              </a:rPr>
              <a:t>Seguimiento</a:t>
            </a:r>
            <a:r>
              <a:rPr lang="en-US" altLang="es-ES" sz="4000" b="1">
                <a:latin typeface="+mn-lt"/>
              </a:rPr>
              <a:t> Visual de </a:t>
            </a:r>
            <a:r>
              <a:rPr lang="en-US" altLang="es-ES" sz="4000" b="1" err="1">
                <a:latin typeface="+mn-lt"/>
              </a:rPr>
              <a:t>Múltiples</a:t>
            </a:r>
            <a:r>
              <a:rPr lang="en-US" altLang="es-ES" sz="4000" b="1">
                <a:latin typeface="+mn-lt"/>
              </a:rPr>
              <a:t> </a:t>
            </a:r>
            <a:r>
              <a:rPr lang="en-US" altLang="es-ES" sz="4000" b="1" err="1">
                <a:latin typeface="+mn-lt"/>
              </a:rPr>
              <a:t>Objetivos</a:t>
            </a:r>
            <a:endParaRPr lang="en-US" altLang="es-ES" sz="4000" b="1">
              <a:latin typeface="+mn-lt"/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B17575EB-BBE4-CCF8-271B-B98BB12E7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300" y="3836033"/>
            <a:ext cx="1996616" cy="241431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E9CC046-6298-C3A0-0DB9-B291441C1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134" y="3666830"/>
            <a:ext cx="3659207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5581650" algn="l"/>
              </a:tabLst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5816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41832">
              <a:lnSpc>
                <a:spcPct val="100000"/>
              </a:lnSpc>
              <a:spcAft>
                <a:spcPts val="600"/>
              </a:spcAft>
              <a:tabLst>
                <a:tab pos="5749100" algn="l"/>
              </a:tabLst>
            </a:pPr>
            <a:r>
              <a:rPr lang="es-ES" altLang="es-ES" sz="1800" kern="1200">
                <a:solidFill>
                  <a:srgbClr val="000000"/>
                </a:solidFill>
                <a:latin typeface="+mn-lt"/>
                <a:ea typeface="+mj-ea"/>
                <a:cs typeface="+mj-cs"/>
              </a:rPr>
              <a:t>Autor: Francisco Javier Román Cortés</a:t>
            </a:r>
          </a:p>
          <a:p>
            <a:pPr defTabSz="941832">
              <a:lnSpc>
                <a:spcPct val="100000"/>
              </a:lnSpc>
              <a:spcAft>
                <a:spcPts val="600"/>
              </a:spcAft>
              <a:tabLst>
                <a:tab pos="5749100" algn="l"/>
              </a:tabLst>
            </a:pPr>
            <a:r>
              <a:rPr lang="es-ES" altLang="es-ES" sz="1800">
                <a:solidFill>
                  <a:srgbClr val="000000"/>
                </a:solidFill>
                <a:latin typeface="+mn-lt"/>
              </a:rPr>
              <a:t>Tutor: Manuel Vargas Villanueva</a:t>
            </a:r>
            <a:endParaRPr lang="es-ES" altLang="es-ES" sz="1800">
              <a:latin typeface="+mn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2A55AB-863B-8D00-2DC9-3B3DBC8BBBC3}"/>
              </a:ext>
            </a:extLst>
          </p:cNvPr>
          <p:cNvSpPr txBox="1"/>
          <p:nvPr/>
        </p:nvSpPr>
        <p:spPr>
          <a:xfrm>
            <a:off x="1271967" y="2572224"/>
            <a:ext cx="100355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i="1">
                <a:latin typeface="+mj-lt"/>
              </a:rPr>
              <a:t>Trabajo Fin de Grado</a:t>
            </a:r>
            <a:br>
              <a:rPr lang="es-ES" sz="2400" i="1">
                <a:latin typeface="+mj-lt"/>
              </a:rPr>
            </a:br>
            <a:r>
              <a:rPr lang="es-ES" sz="2400" i="1" err="1">
                <a:latin typeface="+mj-lt"/>
              </a:rPr>
              <a:t>Grado</a:t>
            </a:r>
            <a:r>
              <a:rPr lang="es-ES" sz="2400" i="1">
                <a:latin typeface="+mj-lt"/>
              </a:rPr>
              <a:t> en Ingeniería Electrónica, Robótica y Mecatrónica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B57461-4904-D9F5-CABC-EE86104AD797}"/>
              </a:ext>
            </a:extLst>
          </p:cNvPr>
          <p:cNvSpPr txBox="1"/>
          <p:nvPr/>
        </p:nvSpPr>
        <p:spPr>
          <a:xfrm>
            <a:off x="4020092" y="4627935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Dpto. de Ingeniería de Sistemas y Automática</a:t>
            </a:r>
          </a:p>
          <a:p>
            <a:pPr algn="ctr"/>
            <a:r>
              <a:rPr lang="es-ES"/>
              <a:t>Escuela Técnica Superior de Ingeniería </a:t>
            </a:r>
          </a:p>
          <a:p>
            <a:pPr algn="ctr"/>
            <a:r>
              <a:rPr lang="es-ES"/>
              <a:t>Universidad de Sevilla</a:t>
            </a:r>
          </a:p>
          <a:p>
            <a:pPr algn="ctr"/>
            <a:endParaRPr lang="es-ES"/>
          </a:p>
          <a:p>
            <a:pPr algn="ctr"/>
            <a:r>
              <a:rPr lang="es-ES"/>
              <a:t>Sevilla, 2023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5D3D4D6-6EA2-25E0-9B63-ABFC1E54F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72" y="3666830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177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5A2C0D-ACF9-BB62-7C70-22BE5757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9</a:t>
            </a:fld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FEA70E-4536-5CB5-1C97-029FE467DF33}"/>
              </a:ext>
            </a:extLst>
          </p:cNvPr>
          <p:cNvSpPr txBox="1">
            <a:spLocks/>
          </p:cNvSpPr>
          <p:nvPr/>
        </p:nvSpPr>
        <p:spPr>
          <a:xfrm>
            <a:off x="174172" y="1596711"/>
            <a:ext cx="3396342" cy="44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400" b="1" dirty="0"/>
              <a:t>Algoritmo de </a:t>
            </a:r>
            <a:r>
              <a:rPr lang="es-ES" sz="2400" b="1" i="1" dirty="0"/>
              <a:t>tracking</a:t>
            </a:r>
            <a:r>
              <a:rPr lang="es-ES" sz="2400" b="1" dirty="0"/>
              <a:t> KCF  </a:t>
            </a:r>
            <a:r>
              <a:rPr lang="es-ES" sz="2400" i="1" dirty="0"/>
              <a:t>(</a:t>
            </a:r>
            <a:r>
              <a:rPr lang="es-ES" sz="2400" i="1" dirty="0" err="1"/>
              <a:t>Kernelized</a:t>
            </a:r>
            <a:r>
              <a:rPr lang="es-ES" sz="2400" i="1" dirty="0"/>
              <a:t> </a:t>
            </a:r>
            <a:r>
              <a:rPr lang="es-ES" sz="2400" i="1" dirty="0" err="1"/>
              <a:t>Correlation</a:t>
            </a:r>
            <a:r>
              <a:rPr lang="es-ES" sz="2400" i="1" dirty="0"/>
              <a:t> </a:t>
            </a:r>
            <a:r>
              <a:rPr lang="es-ES" sz="2400" i="1" dirty="0" err="1"/>
              <a:t>Filter</a:t>
            </a:r>
            <a:r>
              <a:rPr lang="es-ES" sz="2400" i="1" dirty="0"/>
              <a:t>):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1600" i="1" dirty="0">
                <a:solidFill>
                  <a:schemeClr val="accent6">
                    <a:lumMod val="75000"/>
                  </a:schemeClr>
                </a:solidFill>
              </a:rPr>
              <a:t>Equilibrado ante diferentes contextos (oclusiones, pérdidas breves…).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1600" i="1" dirty="0">
                <a:solidFill>
                  <a:schemeClr val="accent6">
                    <a:lumMod val="75000"/>
                  </a:schemeClr>
                </a:solidFill>
              </a:rPr>
              <a:t>Tiempo de ejecución muy rápido.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1600" i="1" dirty="0">
                <a:solidFill>
                  <a:schemeClr val="accent6">
                    <a:lumMod val="75000"/>
                  </a:schemeClr>
                </a:solidFill>
              </a:rPr>
              <a:t>Posibilidad de notificar error en el seguimiento.</a:t>
            </a:r>
          </a:p>
          <a:p>
            <a:pPr marL="342900" indent="-342900" algn="ctr">
              <a:lnSpc>
                <a:spcPct val="100000"/>
              </a:lnSpc>
              <a:buFont typeface="Calibri Light" panose="020F0302020204030204" pitchFamily="34" charset="0"/>
              <a:buChar char="X"/>
            </a:pPr>
            <a:r>
              <a:rPr lang="es-ES" sz="1600" i="1" dirty="0">
                <a:solidFill>
                  <a:srgbClr val="FF0000"/>
                </a:solidFill>
              </a:rPr>
              <a:t>Responde mal ante cambios de escala y rotaciones bruscos.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sz="1600" i="1" dirty="0">
                <a:solidFill>
                  <a:schemeClr val="bg2">
                    <a:lumMod val="25000"/>
                  </a:schemeClr>
                </a:solidFill>
              </a:rPr>
              <a:t>Mejor rendimiento que el resto de algoritmos (CSRT, MIL, BOOSTING, MEDIANFLOW, TLD, MOSSE…).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B01FA1-6EC8-3ADA-7C45-3B28517384DE}"/>
              </a:ext>
            </a:extLst>
          </p:cNvPr>
          <p:cNvSpPr txBox="1"/>
          <p:nvPr/>
        </p:nvSpPr>
        <p:spPr>
          <a:xfrm>
            <a:off x="0" y="-149902"/>
            <a:ext cx="3013023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kern="1200" dirty="0">
                <a:solidFill>
                  <a:srgbClr val="002060"/>
                </a:solidFill>
              </a:rPr>
              <a:t>Algoritmos de visión por computador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0875C7E-5418-D4B7-9058-F990ABF015D6}"/>
              </a:ext>
            </a:extLst>
          </p:cNvPr>
          <p:cNvSpPr txBox="1">
            <a:spLocks/>
          </p:cNvSpPr>
          <p:nvPr/>
        </p:nvSpPr>
        <p:spPr>
          <a:xfrm>
            <a:off x="838200" y="1349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Seguimiento visual de objetivos</a:t>
            </a:r>
          </a:p>
        </p:txBody>
      </p:sp>
      <p:pic>
        <p:nvPicPr>
          <p:cNvPr id="10" name="Barco_recortado_v2">
            <a:hlinkClick r:id="" action="ppaction://media"/>
            <a:extLst>
              <a:ext uri="{FF2B5EF4-FFF2-40B4-BE49-F238E27FC236}">
                <a16:creationId xmlns:a16="http://schemas.microsoft.com/office/drawing/2014/main" id="{984A3FAA-40C0-4C61-DBAA-07CCEFFA9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54872" y="1326392"/>
            <a:ext cx="3737970" cy="2102608"/>
          </a:xfrm>
          <a:prstGeom prst="rect">
            <a:avLst/>
          </a:prstGeom>
        </p:spPr>
      </p:pic>
      <p:pic>
        <p:nvPicPr>
          <p:cNvPr id="13" name="Trineo_recortado_v2">
            <a:hlinkClick r:id="" action="ppaction://media"/>
            <a:extLst>
              <a:ext uri="{FF2B5EF4-FFF2-40B4-BE49-F238E27FC236}">
                <a16:creationId xmlns:a16="http://schemas.microsoft.com/office/drawing/2014/main" id="{89BEBC9B-2188-2D99-88FD-B148B9762E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77200" y="1326392"/>
            <a:ext cx="3737970" cy="2102608"/>
          </a:xfrm>
          <a:prstGeom prst="rect">
            <a:avLst/>
          </a:prstGeom>
        </p:spPr>
      </p:pic>
      <p:pic>
        <p:nvPicPr>
          <p:cNvPr id="14" name="CoppeliaKCF">
            <a:hlinkClick r:id="" action="ppaction://media"/>
            <a:extLst>
              <a:ext uri="{FF2B5EF4-FFF2-40B4-BE49-F238E27FC236}">
                <a16:creationId xmlns:a16="http://schemas.microsoft.com/office/drawing/2014/main" id="{98F931A0-EDFE-A7C2-5813-073C7F2490E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05400" y="3624743"/>
            <a:ext cx="5508171" cy="309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5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1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51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75C79-F47E-3B58-7139-87D5A3F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Índice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8DC673E-6BD5-9CBB-9BD4-9842A1190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4689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57CE34-B644-0024-232D-315BE72A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285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3592286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Geometría de la escena y gestión de objetivos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838200" y="-57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Apuntamiento de objetivos (I)</a:t>
            </a:r>
          </a:p>
        </p:txBody>
      </p:sp>
      <p:pic>
        <p:nvPicPr>
          <p:cNvPr id="10" name="Imagen 9" descr="Imagen que contiene pastel, interior, tabla, decorado&#10;&#10;Descripción generada automáticamente">
            <a:extLst>
              <a:ext uri="{FF2B5EF4-FFF2-40B4-BE49-F238E27FC236}">
                <a16:creationId xmlns:a16="http://schemas.microsoft.com/office/drawing/2014/main" id="{F26D1210-89D0-2F1D-AD60-81824F0E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4" y="907975"/>
            <a:ext cx="5013085" cy="168072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7229F99-B6DC-77E5-1464-86181E4BFD5B}"/>
              </a:ext>
            </a:extLst>
          </p:cNvPr>
          <p:cNvSpPr txBox="1"/>
          <p:nvPr/>
        </p:nvSpPr>
        <p:spPr>
          <a:xfrm>
            <a:off x="1547650" y="2969362"/>
            <a:ext cx="2435282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1600" i="1" dirty="0"/>
              <a:t>Modelo </a:t>
            </a:r>
            <a:r>
              <a:rPr lang="es-ES" sz="1600" i="1" dirty="0" err="1"/>
              <a:t>Pinhole</a:t>
            </a:r>
            <a:r>
              <a:rPr lang="es-ES" sz="1600" i="1" dirty="0"/>
              <a:t> de Cámara</a:t>
            </a:r>
          </a:p>
          <a:p>
            <a:pPr algn="ctr"/>
            <a:r>
              <a:rPr lang="es-ES" sz="1600" i="1" dirty="0"/>
              <a:t>Gran Angular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C1F4611-B76E-A5CD-A101-34BA4ED5F6C8}"/>
                  </a:ext>
                </a:extLst>
              </p:cNvPr>
              <p:cNvSpPr txBox="1"/>
              <p:nvPr/>
            </p:nvSpPr>
            <p:spPr>
              <a:xfrm>
                <a:off x="1832303" y="3645835"/>
                <a:ext cx="1631232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s-E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s-E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s-E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s-E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s-E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s-E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4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C1F4611-B76E-A5CD-A101-34BA4ED5F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03" y="3645835"/>
                <a:ext cx="1631232" cy="777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n 22" descr="Texto&#10;&#10;Descripción generada automáticamente">
            <a:extLst>
              <a:ext uri="{FF2B5EF4-FFF2-40B4-BE49-F238E27FC236}">
                <a16:creationId xmlns:a16="http://schemas.microsoft.com/office/drawing/2014/main" id="{55DA0D27-29CF-20C4-C598-4B0735AF3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1" y="4746304"/>
            <a:ext cx="3506899" cy="2092514"/>
          </a:xfrm>
          <a:prstGeom prst="rect">
            <a:avLst/>
          </a:prstGeom>
        </p:spPr>
      </p:pic>
      <p:sp>
        <p:nvSpPr>
          <p:cNvPr id="24" name="Cerrar llave 23">
            <a:extLst>
              <a:ext uri="{FF2B5EF4-FFF2-40B4-BE49-F238E27FC236}">
                <a16:creationId xmlns:a16="http://schemas.microsoft.com/office/drawing/2014/main" id="{ECBBB8AD-DEDD-0FE0-CB85-BDDD503FC9C0}"/>
              </a:ext>
            </a:extLst>
          </p:cNvPr>
          <p:cNvSpPr/>
          <p:nvPr/>
        </p:nvSpPr>
        <p:spPr>
          <a:xfrm rot="16200000">
            <a:off x="2763018" y="3170334"/>
            <a:ext cx="214788" cy="27199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9158004-0D45-E567-7A7D-D66C7CC5BA0A}"/>
              </a:ext>
            </a:extLst>
          </p:cNvPr>
          <p:cNvSpPr txBox="1"/>
          <p:nvPr/>
        </p:nvSpPr>
        <p:spPr>
          <a:xfrm>
            <a:off x="6895725" y="1153123"/>
            <a:ext cx="2651047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i="1" dirty="0"/>
              <a:t>Punto de interés en la imagen</a:t>
            </a:r>
          </a:p>
          <a:p>
            <a:pPr algn="ctr"/>
            <a:r>
              <a:rPr lang="es-ES" sz="1600" i="1" dirty="0"/>
              <a:t>de la Cámara Gran Angular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DF1DF07-663E-5234-BDF5-A9699FEAB125}"/>
                  </a:ext>
                </a:extLst>
              </p:cNvPr>
              <p:cNvSpPr txBox="1"/>
              <p:nvPr/>
            </p:nvSpPr>
            <p:spPr>
              <a:xfrm>
                <a:off x="7279974" y="1766525"/>
                <a:ext cx="2019351" cy="730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s-E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s-E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s-E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s-E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ES" sz="1600" dirty="0">
                    <a:solidFill>
                      <a:schemeClr val="tx1"/>
                    </a:solidFill>
                  </a:rPr>
                  <a:t> (píxeles)</a:t>
                </a:r>
                <a:endParaRPr lang="es-ES" sz="1600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5DF1DF07-663E-5234-BDF5-A9699FEAB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974" y="1766525"/>
                <a:ext cx="2019351" cy="730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áfico 27" descr="Flechas de cheurón con relleno sólido">
            <a:extLst>
              <a:ext uri="{FF2B5EF4-FFF2-40B4-BE49-F238E27FC236}">
                <a16:creationId xmlns:a16="http://schemas.microsoft.com/office/drawing/2014/main" id="{D1A4A97B-1404-A6E1-A237-E86E1AF18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924523" y="2550865"/>
            <a:ext cx="365126" cy="365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668208B-E67C-2BA1-B04F-FE40FB468B2A}"/>
                  </a:ext>
                </a:extLst>
              </p:cNvPr>
              <p:cNvSpPr txBox="1"/>
              <p:nvPr/>
            </p:nvSpPr>
            <p:spPr>
              <a:xfrm>
                <a:off x="7180697" y="2969362"/>
                <a:ext cx="1747904" cy="365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s-E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lang="es-ES" sz="16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sz="16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s-ES" sz="1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s-ES" sz="1600" i="0">
                          <a:latin typeface="Cambria Math" panose="02040503050406030204" pitchFamily="18" charset="0"/>
                        </a:rPr>
                        <m:t>· </m:t>
                      </m:r>
                      <m:sSub>
                        <m:sSubPr>
                          <m:ctrlPr>
                            <a:rPr lang="es-E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668208B-E67C-2BA1-B04F-FE40FB468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97" y="2969362"/>
                <a:ext cx="1747904" cy="365934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258DF1A7-AFE6-6930-7E5E-89DA8D25F48B}"/>
              </a:ext>
            </a:extLst>
          </p:cNvPr>
          <p:cNvCxnSpPr>
            <a:stCxn id="13" idx="3"/>
            <a:endCxn id="30" idx="1"/>
          </p:cNvCxnSpPr>
          <p:nvPr/>
        </p:nvCxnSpPr>
        <p:spPr>
          <a:xfrm flipV="1">
            <a:off x="3982932" y="3152329"/>
            <a:ext cx="3197765" cy="1094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áfico 32" descr="Flechas de cheurón con relleno sólido">
            <a:extLst>
              <a:ext uri="{FF2B5EF4-FFF2-40B4-BE49-F238E27FC236}">
                <a16:creationId xmlns:a16="http://schemas.microsoft.com/office/drawing/2014/main" id="{DB26D98C-E78F-4F92-DDEE-7E1609AFA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924523" y="3353956"/>
            <a:ext cx="365126" cy="365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294AF70D-E985-264D-63D8-9060C6CC3F27}"/>
                  </a:ext>
                </a:extLst>
              </p:cNvPr>
              <p:cNvSpPr txBox="1"/>
              <p:nvPr/>
            </p:nvSpPr>
            <p:spPr>
              <a:xfrm>
                <a:off x="6665598" y="3708575"/>
                <a:ext cx="2517849" cy="99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s-E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E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𝑗𝑥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E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𝑗𝑧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s-E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E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𝑗𝑦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E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𝑗𝑧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s-E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E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𝑗𝑧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s-E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s-E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s-E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𝑗𝑧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s-ES" sz="1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294AF70D-E985-264D-63D8-9060C6CC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98" y="3708575"/>
                <a:ext cx="2517849" cy="99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A1A780D4-5DC8-2B63-A27B-46045D77AA24}"/>
                  </a:ext>
                </a:extLst>
              </p:cNvPr>
              <p:cNvSpPr txBox="1"/>
              <p:nvPr/>
            </p:nvSpPr>
            <p:spPr>
              <a:xfrm>
                <a:off x="7109703" y="5124418"/>
                <a:ext cx="1785632" cy="373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</m:t>
                          </m:r>
                        </m:sup>
                        <m:e>
                          <m:sSub>
                            <m:sSubPr>
                              <m:ctrlP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  <m:r>
                        <a:rPr lang="es-E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· </m:t>
                      </m:r>
                      <m:sSub>
                        <m:sSubPr>
                          <m:ctrlP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A1A780D4-5DC8-2B63-A27B-46045D77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703" y="5124418"/>
                <a:ext cx="1785632" cy="373051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áfico 37" descr="Flechas de cheurón con relleno sólido">
            <a:extLst>
              <a:ext uri="{FF2B5EF4-FFF2-40B4-BE49-F238E27FC236}">
                <a16:creationId xmlns:a16="http://schemas.microsoft.com/office/drawing/2014/main" id="{6F061465-7336-E25B-75B3-4DAC62B8C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924522" y="4726023"/>
            <a:ext cx="365126" cy="365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EF7C9708-FBE5-486A-503D-8BF9C4D2E305}"/>
                  </a:ext>
                </a:extLst>
              </p:cNvPr>
              <p:cNvSpPr txBox="1"/>
              <p:nvPr/>
            </p:nvSpPr>
            <p:spPr>
              <a:xfrm>
                <a:off x="6895725" y="5968991"/>
                <a:ext cx="2481943" cy="4069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𝐶𝑖</m:t>
                          </m:r>
                        </m:sup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Pre>
                        <m:sPre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𝐶𝑖</m:t>
                          </m:r>
                        </m:sup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m:rPr>
                                  <m:lit/>
                                </m:rPr>
                                <a:rPr lang="es-E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𝐺𝐴</m:t>
                              </m:r>
                            </m:sub>
                          </m:sSub>
                        </m:e>
                      </m:sPre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· </m:t>
                      </m:r>
                      <m:sPre>
                        <m:sPre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m:rPr>
                              <m:lit/>
                            </m:rP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</m:t>
                          </m:r>
                        </m:sup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EF7C9708-FBE5-486A-503D-8BF9C4D2E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725" y="5968991"/>
                <a:ext cx="2481943" cy="406906"/>
              </a:xfrm>
              <a:prstGeom prst="rect">
                <a:avLst/>
              </a:prstGeom>
              <a:blipFill>
                <a:blip r:embed="rId11"/>
                <a:stretch>
                  <a:fillRect b="-277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Gráfico 40" descr="Flechas de cheurón con relleno sólido">
            <a:extLst>
              <a:ext uri="{FF2B5EF4-FFF2-40B4-BE49-F238E27FC236}">
                <a16:creationId xmlns:a16="http://schemas.microsoft.com/office/drawing/2014/main" id="{7172B2D1-7F71-AD1E-3B1C-2F85C6CF8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924522" y="5513368"/>
            <a:ext cx="365126" cy="365126"/>
          </a:xfrm>
          <a:prstGeom prst="rect">
            <a:avLst/>
          </a:prstGeom>
        </p:spPr>
      </p:pic>
      <p:sp>
        <p:nvSpPr>
          <p:cNvPr id="42" name="Cerrar llave 41">
            <a:extLst>
              <a:ext uri="{FF2B5EF4-FFF2-40B4-BE49-F238E27FC236}">
                <a16:creationId xmlns:a16="http://schemas.microsoft.com/office/drawing/2014/main" id="{7455378A-86DF-A284-18CE-DA36494E0431}"/>
              </a:ext>
            </a:extLst>
          </p:cNvPr>
          <p:cNvSpPr/>
          <p:nvPr/>
        </p:nvSpPr>
        <p:spPr>
          <a:xfrm>
            <a:off x="8928601" y="1829596"/>
            <a:ext cx="354123" cy="376544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6FE0613-2D79-CF00-28AB-00B400D0CD0C}"/>
              </a:ext>
            </a:extLst>
          </p:cNvPr>
          <p:cNvSpPr txBox="1"/>
          <p:nvPr/>
        </p:nvSpPr>
        <p:spPr>
          <a:xfrm>
            <a:off x="9377668" y="3353956"/>
            <a:ext cx="1209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</a:rPr>
              <a:t>Proyección</a:t>
            </a:r>
          </a:p>
          <a:p>
            <a:pPr algn="ctr"/>
            <a:r>
              <a:rPr lang="es-ES" dirty="0">
                <a:solidFill>
                  <a:schemeClr val="accent2"/>
                </a:solidFill>
              </a:rPr>
              <a:t>inversa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FAF451D-EB19-725D-851C-19098BA3D4FE}"/>
              </a:ext>
            </a:extLst>
          </p:cNvPr>
          <p:cNvSpPr txBox="1"/>
          <p:nvPr/>
        </p:nvSpPr>
        <p:spPr>
          <a:xfrm>
            <a:off x="9377668" y="5747324"/>
            <a:ext cx="2481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C00000"/>
                </a:solidFill>
              </a:rPr>
              <a:t>Coordenadas 3D del objetivo “j” referidas al SR de Cámara Orientable “i”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F452F752-BB2A-EE58-C23F-E38DF6E405CC}"/>
              </a:ext>
            </a:extLst>
          </p:cNvPr>
          <p:cNvSpPr/>
          <p:nvPr/>
        </p:nvSpPr>
        <p:spPr>
          <a:xfrm>
            <a:off x="4177651" y="2701093"/>
            <a:ext cx="133047" cy="1441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49E4730C-3771-81B3-AC9A-67C8C6DE0AF0}"/>
              </a:ext>
            </a:extLst>
          </p:cNvPr>
          <p:cNvCxnSpPr/>
          <p:nvPr/>
        </p:nvCxnSpPr>
        <p:spPr>
          <a:xfrm>
            <a:off x="3628527" y="2100792"/>
            <a:ext cx="10982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74E2859F-3D8A-67A2-01B0-6BB18F4D2C47}"/>
              </a:ext>
            </a:extLst>
          </p:cNvPr>
          <p:cNvCxnSpPr/>
          <p:nvPr/>
        </p:nvCxnSpPr>
        <p:spPr>
          <a:xfrm>
            <a:off x="3079403" y="2773146"/>
            <a:ext cx="10982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001559BF-D771-CF54-9218-874431CF3360}"/>
              </a:ext>
            </a:extLst>
          </p:cNvPr>
          <p:cNvCxnSpPr>
            <a:cxnSpLocks/>
          </p:cNvCxnSpPr>
          <p:nvPr/>
        </p:nvCxnSpPr>
        <p:spPr>
          <a:xfrm flipV="1">
            <a:off x="3079403" y="2085500"/>
            <a:ext cx="549123" cy="699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5F58A5DA-C241-2260-1BC3-705A9EB491AF}"/>
              </a:ext>
            </a:extLst>
          </p:cNvPr>
          <p:cNvCxnSpPr>
            <a:cxnSpLocks/>
          </p:cNvCxnSpPr>
          <p:nvPr/>
        </p:nvCxnSpPr>
        <p:spPr>
          <a:xfrm flipV="1">
            <a:off x="4177651" y="2119587"/>
            <a:ext cx="549123" cy="699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A264FE67-3CCD-7454-E9C8-A958E5AA25C6}"/>
                  </a:ext>
                </a:extLst>
              </p:cNvPr>
              <p:cNvSpPr txBox="1"/>
              <p:nvPr/>
            </p:nvSpPr>
            <p:spPr>
              <a:xfrm>
                <a:off x="4267478" y="2553025"/>
                <a:ext cx="546893" cy="398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sSub>
                            <m:sSub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A264FE67-3CCD-7454-E9C8-A958E5AA2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478" y="2553025"/>
                <a:ext cx="546893" cy="398892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176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3592286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Geometría de la escena y gestión de objetivos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pic>
        <p:nvPicPr>
          <p:cNvPr id="12" name="Imagen 11" descr="Gráfico, Gráfico radial&#10;&#10;Descripción generada automáticamente">
            <a:extLst>
              <a:ext uri="{FF2B5EF4-FFF2-40B4-BE49-F238E27FC236}">
                <a16:creationId xmlns:a16="http://schemas.microsoft.com/office/drawing/2014/main" id="{1A9C1492-9BDB-AC35-8B8D-6C7D1992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136" y="3211288"/>
            <a:ext cx="3352758" cy="334506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BF6AA6-AFAC-55C5-D6AF-F1C36DA3D8BB}"/>
              </a:ext>
            </a:extLst>
          </p:cNvPr>
          <p:cNvSpPr txBox="1">
            <a:spLocks/>
          </p:cNvSpPr>
          <p:nvPr/>
        </p:nvSpPr>
        <p:spPr>
          <a:xfrm>
            <a:off x="838200" y="-415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Apuntamiento de objetivos (II)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0199F207-5D51-C126-D074-9B0A844B288B}"/>
              </a:ext>
            </a:extLst>
          </p:cNvPr>
          <p:cNvGrpSpPr/>
          <p:nvPr/>
        </p:nvGrpSpPr>
        <p:grpSpPr>
          <a:xfrm>
            <a:off x="518658" y="3211288"/>
            <a:ext cx="6698570" cy="3345068"/>
            <a:chOff x="74763" y="3922753"/>
            <a:chExt cx="6021237" cy="2852443"/>
          </a:xfrm>
        </p:grpSpPr>
        <p:pic>
          <p:nvPicPr>
            <p:cNvPr id="6" name="Imagen 5" descr="Interfaz de usuario gráfica, Texto, Aplicación, Teams&#10;&#10;Descripción generada automáticamente">
              <a:extLst>
                <a:ext uri="{FF2B5EF4-FFF2-40B4-BE49-F238E27FC236}">
                  <a16:creationId xmlns:a16="http://schemas.microsoft.com/office/drawing/2014/main" id="{85073F41-F44F-D72F-AC28-AA3F2CEB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3" y="3922753"/>
              <a:ext cx="6021237" cy="2852443"/>
            </a:xfrm>
            <a:prstGeom prst="rect">
              <a:avLst/>
            </a:prstGeom>
          </p:spPr>
        </p:pic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CD2CBF8-C22E-8C17-32E0-1B50DDA9141C}"/>
                </a:ext>
              </a:extLst>
            </p:cNvPr>
            <p:cNvCxnSpPr>
              <a:cxnSpLocks/>
            </p:cNvCxnSpPr>
            <p:nvPr/>
          </p:nvCxnSpPr>
          <p:spPr>
            <a:xfrm>
              <a:off x="4573588" y="5491480"/>
              <a:ext cx="74612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EC552489-E8F9-5AF9-A9E4-2346BD083A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0100" y="5453063"/>
              <a:ext cx="0" cy="7620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2290A89E-3CB8-44E6-DDC6-F5047919324E}"/>
                  </a:ext>
                </a:extLst>
              </p:cNvPr>
              <p:cNvSpPr txBox="1"/>
              <p:nvPr/>
            </p:nvSpPr>
            <p:spPr>
              <a:xfrm>
                <a:off x="5492107" y="1301409"/>
                <a:ext cx="671446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𝑔𝑖𝑟𝑜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ES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s-ES" i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sepChr m:val=",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2290A89E-3CB8-44E6-DDC6-F50479193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107" y="1301409"/>
                <a:ext cx="6714460" cy="41139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2CCEDF9-4226-2565-93CA-A5374EFDEE1F}"/>
                  </a:ext>
                </a:extLst>
              </p:cNvPr>
              <p:cNvSpPr txBox="1"/>
              <p:nvPr/>
            </p:nvSpPr>
            <p:spPr>
              <a:xfrm>
                <a:off x="2738770" y="1815511"/>
                <a:ext cx="671446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dirty="0">
                    <a:solidFill>
                      <a:schemeClr val="tx1"/>
                    </a:solidFill>
                  </a:rPr>
                  <a:t>Conociendo ahora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s-E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𝐶𝑖</m:t>
                        </m:r>
                      </m:sup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s-E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</m:e>
                    </m:sPre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2CCEDF9-4226-2565-93CA-A5374EFDE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770" y="1815511"/>
                <a:ext cx="6714460" cy="411395"/>
              </a:xfrm>
              <a:prstGeom prst="rect">
                <a:avLst/>
              </a:prstGeom>
              <a:blipFill>
                <a:blip r:embed="rId5"/>
                <a:stretch>
                  <a:fillRect l="-726" t="-2985" b="-194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5379522-73A2-64D6-7293-61B32F978982}"/>
                  </a:ext>
                </a:extLst>
              </p:cNvPr>
              <p:cNvSpPr txBox="1"/>
              <p:nvPr/>
            </p:nvSpPr>
            <p:spPr>
              <a:xfrm>
                <a:off x="5409705" y="1850069"/>
                <a:ext cx="6879264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𝑔𝑖𝑟𝑜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ES" i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85379522-73A2-64D6-7293-61B32F978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705" y="1850069"/>
                <a:ext cx="6879264" cy="39126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FC02C96-F3B0-B3AF-A8DA-E27102A4252B}"/>
                  </a:ext>
                </a:extLst>
              </p:cNvPr>
              <p:cNvSpPr txBox="1"/>
              <p:nvPr/>
            </p:nvSpPr>
            <p:spPr>
              <a:xfrm>
                <a:off x="5578550" y="2237701"/>
                <a:ext cx="687926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𝑔𝑖𝑟𝑜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ES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s-E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s-ES" i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s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s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s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s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7FC02C96-F3B0-B3AF-A8DA-E27102A42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50" y="2237701"/>
                <a:ext cx="6879264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3592286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Geometría de la escena y gestión de objetivos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Asignación de objetivos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B1D693-6414-083C-586D-E01B18F3F1AF}"/>
              </a:ext>
            </a:extLst>
          </p:cNvPr>
          <p:cNvSpPr txBox="1"/>
          <p:nvPr/>
        </p:nvSpPr>
        <p:spPr>
          <a:xfrm>
            <a:off x="474258" y="1090632"/>
            <a:ext cx="11519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Según haya “</a:t>
            </a:r>
            <a:r>
              <a:rPr lang="es-ES" b="1" dirty="0"/>
              <a:t>N” cámaras orientables</a:t>
            </a:r>
            <a:r>
              <a:rPr lang="es-ES" dirty="0"/>
              <a:t>, asignar </a:t>
            </a:r>
            <a:r>
              <a:rPr lang="es-ES" b="1" dirty="0"/>
              <a:t>“N” </a:t>
            </a:r>
            <a:r>
              <a:rPr lang="es-ES" dirty="0"/>
              <a:t>objetivos individuales, o equivalentemente, </a:t>
            </a:r>
            <a:r>
              <a:rPr lang="es-ES" b="1" dirty="0"/>
              <a:t>“N” </a:t>
            </a:r>
            <a:r>
              <a:rPr lang="es-ES" dirty="0"/>
              <a:t>agrupaciones.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Asignación basada en </a:t>
            </a:r>
            <a:r>
              <a:rPr lang="es-ES" b="1" dirty="0"/>
              <a:t>maximizar la verticalidad </a:t>
            </a:r>
            <a:r>
              <a:rPr lang="es-ES" dirty="0"/>
              <a:t>de estas cámaras.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verticalidad es mayor cuanto </a:t>
            </a:r>
            <a:r>
              <a:rPr lang="es-ES" b="1" dirty="0"/>
              <a:t>menor</a:t>
            </a:r>
            <a:r>
              <a:rPr lang="es-ES" dirty="0"/>
              <a:t> sea la variación de la orientación de la cámara en el eje X.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consideran todas las combinaciones posibles sin repetición para todas las cámaras y se escoge aquella distribución con </a:t>
            </a:r>
            <a:r>
              <a:rPr lang="es-ES" b="1" dirty="0"/>
              <a:t>mejor verticalidad global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187EC69F-5E2A-6277-A574-A462C358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34" y="3535228"/>
            <a:ext cx="6018726" cy="3073803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E14741A-FE19-1EBC-CFBB-20CE0021BFC4}"/>
              </a:ext>
            </a:extLst>
          </p:cNvPr>
          <p:cNvGrpSpPr/>
          <p:nvPr/>
        </p:nvGrpSpPr>
        <p:grpSpPr>
          <a:xfrm>
            <a:off x="7535736" y="3270305"/>
            <a:ext cx="3818064" cy="3380560"/>
            <a:chOff x="1455860" y="3352800"/>
            <a:chExt cx="3818064" cy="3380560"/>
          </a:xfrm>
        </p:grpSpPr>
        <p:pic>
          <p:nvPicPr>
            <p:cNvPr id="3" name="Imagen 2" descr="Diagrama&#10;&#10;Descripción generada automáticamente">
              <a:extLst>
                <a:ext uri="{FF2B5EF4-FFF2-40B4-BE49-F238E27FC236}">
                  <a16:creationId xmlns:a16="http://schemas.microsoft.com/office/drawing/2014/main" id="{E90EB45F-A763-E22E-373E-EE0FC0AE1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860" y="3352800"/>
              <a:ext cx="3711479" cy="3380560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1CEA0A5-65EB-A85E-291F-D6AEAC8EAE1E}"/>
                </a:ext>
              </a:extLst>
            </p:cNvPr>
            <p:cNvSpPr txBox="1"/>
            <p:nvPr/>
          </p:nvSpPr>
          <p:spPr>
            <a:xfrm>
              <a:off x="3960128" y="6087029"/>
              <a:ext cx="1313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 cámaras orientables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31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3592286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Geometría de la escena y gestión de objetivos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Recentrado de objetivos con realimentación visual</a:t>
            </a: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EB111760-B6CC-4A76-F262-9468CDA24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71" y="1559479"/>
            <a:ext cx="4943475" cy="2129790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DF184B6-895C-6A38-B2CD-A8FBF2ABD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25" y="4325222"/>
            <a:ext cx="5434965" cy="1379220"/>
          </a:xfrm>
          <a:prstGeom prst="rect">
            <a:avLst/>
          </a:prstGeom>
        </p:spPr>
      </p:pic>
      <p:pic>
        <p:nvPicPr>
          <p:cNvPr id="12" name="Gráfico 11" descr="Flechas de cheurón con relleno sólido">
            <a:extLst>
              <a:ext uri="{FF2B5EF4-FFF2-40B4-BE49-F238E27FC236}">
                <a16:creationId xmlns:a16="http://schemas.microsoft.com/office/drawing/2014/main" id="{542DA8E4-00A4-9F4C-ABD3-C615E06BA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042644" y="3824682"/>
            <a:ext cx="365126" cy="36512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34B3ECB-47D3-A3DD-E8C0-852D6A8CAFA6}"/>
              </a:ext>
            </a:extLst>
          </p:cNvPr>
          <p:cNvSpPr txBox="1"/>
          <p:nvPr/>
        </p:nvSpPr>
        <p:spPr>
          <a:xfrm>
            <a:off x="5942690" y="1097814"/>
            <a:ext cx="6061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Debido a </a:t>
            </a:r>
            <a:r>
              <a:rPr lang="es-ES" b="1" dirty="0"/>
              <a:t>ciertos errores </a:t>
            </a:r>
            <a:r>
              <a:rPr lang="es-ES" dirty="0"/>
              <a:t>(altímetro, modelo de la cámara…), este apuntamiento previo no dejará al objetivo del todo centrado en la imagen.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Mediante la propia imagen de la cámara orientable y la geometría se busca </a:t>
            </a:r>
            <a:r>
              <a:rPr lang="es-ES" b="1" dirty="0"/>
              <a:t>recentrar</a:t>
            </a:r>
            <a:r>
              <a:rPr lang="es-ES" dirty="0"/>
              <a:t> adecuadamente al objetivo: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139D380-D683-2955-14A8-8DA44672222E}"/>
                  </a:ext>
                </a:extLst>
              </p:cNvPr>
              <p:cNvSpPr txBox="1"/>
              <p:nvPr/>
            </p:nvSpPr>
            <p:spPr>
              <a:xfrm>
                <a:off x="8337795" y="2575142"/>
                <a:ext cx="12712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𝑔𝑖𝑟𝑜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139D380-D683-2955-14A8-8DA446722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95" y="2575142"/>
                <a:ext cx="127125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59A11C4-530C-A3D3-1ECD-3D2A53FBE8AF}"/>
                  </a:ext>
                </a:extLst>
              </p:cNvPr>
              <p:cNvSpPr txBox="1"/>
              <p:nvPr/>
            </p:nvSpPr>
            <p:spPr>
              <a:xfrm>
                <a:off x="5788416" y="2944474"/>
                <a:ext cx="6215742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𝑔𝑖𝑟𝑜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sepChr m:val=","/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E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59A11C4-530C-A3D3-1ECD-3D2A53FBE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416" y="2944474"/>
                <a:ext cx="6215742" cy="391261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119C041-4CB4-A246-8D94-2A1EA8B6252D}"/>
                  </a:ext>
                </a:extLst>
              </p:cNvPr>
              <p:cNvSpPr txBox="1"/>
              <p:nvPr/>
            </p:nvSpPr>
            <p:spPr>
              <a:xfrm>
                <a:off x="5788416" y="3316761"/>
                <a:ext cx="6215742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𝑔𝑖𝑟𝑜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sepChr m:val=","/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119C041-4CB4-A246-8D94-2A1EA8B62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416" y="3316761"/>
                <a:ext cx="6215742" cy="411010"/>
              </a:xfrm>
              <a:prstGeom prst="rect">
                <a:avLst/>
              </a:prstGeom>
              <a:blipFill>
                <a:blip r:embed="rId9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74C63467-9C5E-581B-8ED2-ACADC4EED0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3623" y="3805181"/>
            <a:ext cx="3259599" cy="29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01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3592286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Geometría de la escena y gestión de objetivos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Agrupaciones de objetivos (I)</a:t>
            </a: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8E21375-275B-D92D-76F4-9E7F8C15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0" y="1194933"/>
            <a:ext cx="7055901" cy="52913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F8A40FB-0F24-E2E0-BA61-C1D002867A7A}"/>
              </a:ext>
            </a:extLst>
          </p:cNvPr>
          <p:cNvSpPr txBox="1"/>
          <p:nvPr/>
        </p:nvSpPr>
        <p:spPr>
          <a:xfrm>
            <a:off x="8442851" y="2459504"/>
            <a:ext cx="2743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400" dirty="0"/>
              <a:t>Inicialización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Asignación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Actualización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Repetición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Terminación</a:t>
            </a:r>
          </a:p>
        </p:txBody>
      </p:sp>
    </p:spTree>
    <p:extLst>
      <p:ext uri="{BB962C8B-B14F-4D97-AF65-F5344CB8AC3E}">
        <p14:creationId xmlns:p14="http://schemas.microsoft.com/office/powerpoint/2010/main" val="280156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3592286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Geometría de la escena y gestión de objetivos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Agrupaciones de objetivos (II)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FE189676-A4D3-BE29-B1B2-18873E89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9" y="3657313"/>
            <a:ext cx="3988749" cy="2993552"/>
          </a:xfrm>
          <a:prstGeom prst="rect">
            <a:avLst/>
          </a:prstGeom>
        </p:spPr>
      </p:pic>
      <p:pic>
        <p:nvPicPr>
          <p:cNvPr id="8" name="Imagen 7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80433E32-C136-0219-473D-69F717F50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5" y="923575"/>
            <a:ext cx="2791215" cy="25054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1D0FD9-B6AE-620E-F921-2ED3670EAA5E}"/>
              </a:ext>
            </a:extLst>
          </p:cNvPr>
          <p:cNvSpPr txBox="1"/>
          <p:nvPr/>
        </p:nvSpPr>
        <p:spPr>
          <a:xfrm>
            <a:off x="4992010" y="1086928"/>
            <a:ext cx="6829876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u="sng" dirty="0"/>
              <a:t>Algoritmo de obtención de </a:t>
            </a:r>
            <a:r>
              <a:rPr lang="es-ES" u="sng" dirty="0" err="1"/>
              <a:t>Convex</a:t>
            </a:r>
            <a:r>
              <a:rPr lang="es-ES" u="sng" dirty="0"/>
              <a:t>-Hull</a:t>
            </a:r>
            <a:r>
              <a:rPr lang="es-ES" b="1" dirty="0"/>
              <a:t>: Jarvis March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Empezar por el punto más a la izquierda.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Seleccionar tríos de puntos y calcular la orientación del punto bajo análisis para cada punto restante.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Se escoge como vértice aquel que tenga mínimo valor.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Repetir 3 y 4 hasta llegar al vértice inicial y cerrar el polígono.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u="sng" dirty="0"/>
              <a:t>Algoritmo de obtención de centroide del </a:t>
            </a:r>
            <a:r>
              <a:rPr lang="es-ES" u="sng" dirty="0" err="1"/>
              <a:t>Convex</a:t>
            </a:r>
            <a:r>
              <a:rPr lang="es-ES" u="sng" dirty="0"/>
              <a:t>-Hull</a:t>
            </a:r>
            <a:r>
              <a:rPr lang="es-ES" b="1" dirty="0"/>
              <a:t>: Triangulación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Recibir los vértices del polígono.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Si hay 1 vértices, ese será el centroide.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Si hay 2 vértices, el centroide será media aritmética de sus coordenadas X e Y. También aplica al caso de que el polígono tenga área nula.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Para “n” vértices, se generan “n-2” triángulos. Para cada triángulo se calcula su área y se calcula el centroide de cada triángulo.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centroide global se obtiene como la media ponderada, con pesos el área de los triángulos, de cada centroide de los triángulos.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339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3592286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Geometría de la escena y gestión de objetivos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Zoom óptico modo individual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F8A40FB-0F24-E2E0-BA61-C1D002867A7A}"/>
              </a:ext>
            </a:extLst>
          </p:cNvPr>
          <p:cNvSpPr txBox="1"/>
          <p:nvPr/>
        </p:nvSpPr>
        <p:spPr>
          <a:xfrm>
            <a:off x="2504652" y="4168870"/>
            <a:ext cx="71826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Para cada cámara orientable: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Iterar desde la distancia focal mínima (6mm) hasta la máxima (22mm) con incrementos de 1mm.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s-ES" dirty="0"/>
              <a:t>Indicar como referencia de distancia focal el valor de la iteración actual.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s-ES" dirty="0"/>
              <a:t>Esperar 50 ms.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s-ES" dirty="0"/>
              <a:t>Calcular el área del objetivo como el área de su </a:t>
            </a:r>
            <a:r>
              <a:rPr lang="es-ES" i="1" dirty="0" err="1"/>
              <a:t>bounding</a:t>
            </a:r>
            <a:r>
              <a:rPr lang="es-ES" i="1" dirty="0"/>
              <a:t>-box.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s-ES" dirty="0"/>
              <a:t>Cuando presente un área objetivo (preasignada), se deja de iterar y se fija dicha distancia focal.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477021-A8F1-C450-023F-9590E1F89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26" y="1253642"/>
            <a:ext cx="3264051" cy="2762392"/>
          </a:xfrm>
          <a:prstGeom prst="rect">
            <a:avLst/>
          </a:prstGeom>
        </p:spPr>
      </p:pic>
      <p:pic>
        <p:nvPicPr>
          <p:cNvPr id="8" name="Gráfico 7" descr="Flechas de cheurón con relleno sólido">
            <a:extLst>
              <a:ext uri="{FF2B5EF4-FFF2-40B4-BE49-F238E27FC236}">
                <a16:creationId xmlns:a16="http://schemas.microsoft.com/office/drawing/2014/main" id="{CBEA2A87-4C1E-5D65-066E-9D82C1CCE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6130" y="2319820"/>
            <a:ext cx="738619" cy="738619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33BE5276-A417-7429-5314-0D87D919318A}"/>
              </a:ext>
            </a:extLst>
          </p:cNvPr>
          <p:cNvGrpSpPr/>
          <p:nvPr/>
        </p:nvGrpSpPr>
        <p:grpSpPr>
          <a:xfrm>
            <a:off x="7556349" y="1253642"/>
            <a:ext cx="3264051" cy="2762392"/>
            <a:chOff x="1081225" y="4037580"/>
            <a:chExt cx="3264051" cy="2762392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4461D97-671A-E8CE-7090-666BEAC0B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1225" y="4037580"/>
              <a:ext cx="3264051" cy="2762392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8845B2C-EB9F-7B6F-9A19-6FB27D8FF53E}"/>
                </a:ext>
              </a:extLst>
            </p:cNvPr>
            <p:cNvSpPr/>
            <p:nvPr/>
          </p:nvSpPr>
          <p:spPr>
            <a:xfrm>
              <a:off x="1317171" y="4223657"/>
              <a:ext cx="424543" cy="206829"/>
            </a:xfrm>
            <a:prstGeom prst="rect">
              <a:avLst/>
            </a:prstGeom>
            <a:solidFill>
              <a:srgbClr val="EFEFEF"/>
            </a:solidFill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71905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3592286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Geometría de la escena y gestión de objetivos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Zoom óptico modo agrupaciones (I)</a:t>
            </a:r>
          </a:p>
        </p:txBody>
      </p:sp>
      <p:pic>
        <p:nvPicPr>
          <p:cNvPr id="2" name="Imagen 1" descr="Gráfico, Gráfico radial&#10;&#10;Descripción generada automáticamente">
            <a:extLst>
              <a:ext uri="{FF2B5EF4-FFF2-40B4-BE49-F238E27FC236}">
                <a16:creationId xmlns:a16="http://schemas.microsoft.com/office/drawing/2014/main" id="{DDCC711D-16AC-ED2D-1B74-B5F0691F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61" y="4072424"/>
            <a:ext cx="2854778" cy="2690474"/>
          </a:xfrm>
          <a:prstGeom prst="rect">
            <a:avLst/>
          </a:prstGeom>
        </p:spPr>
      </p:pic>
      <p:pic>
        <p:nvPicPr>
          <p:cNvPr id="8" name="Imagen 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F6ECB25-230B-777B-609A-2B02C342F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41" y="962993"/>
            <a:ext cx="3386818" cy="2979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1A45079-2BD6-3F22-1E99-C0A3A0FE6A8E}"/>
                  </a:ext>
                </a:extLst>
              </p:cNvPr>
              <p:cNvSpPr txBox="1"/>
              <p:nvPr/>
            </p:nvSpPr>
            <p:spPr>
              <a:xfrm>
                <a:off x="4350206" y="2095408"/>
                <a:ext cx="62157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_tradnl" b="1" spc="-20" dirty="0"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Planteamiento</a:t>
                </a:r>
                <a:r>
                  <a:rPr lang="es-ES_tradnl" spc="-20" dirty="0"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: D</a:t>
                </a:r>
                <a:r>
                  <a:rPr lang="es-ES_tradnl" sz="1800" spc="-2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ado un </a:t>
                </a:r>
                <a14:m>
                  <m:oMath xmlns:m="http://schemas.openxmlformats.org/officeDocument/2006/math">
                    <m:r>
                      <a:rPr lang="es-ES_tradnl" sz="1800" i="1" spc="-2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∆</m:t>
                    </m:r>
                    <m:r>
                      <a:rPr lang="es-ES_tradnl" sz="1800" i="1" spc="-2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s-ES_tradnl" sz="1800" spc="-2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en la imagen actual con una distancia focal </a:t>
                </a:r>
                <a:r>
                  <a:rPr lang="es-ES_tradnl" sz="1800" i="1" spc="-2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f</a:t>
                </a:r>
                <a:r>
                  <a:rPr lang="es-ES_tradnl" sz="1800" spc="-2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, encontrar la distancia focal </a:t>
                </a:r>
                <a:r>
                  <a:rPr lang="es-ES_tradnl" sz="1800" i="1" spc="-2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f’</a:t>
                </a:r>
                <a:r>
                  <a:rPr lang="es-ES_tradnl" sz="1800" spc="-2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para que </a:t>
                </a:r>
                <a14:m>
                  <m:oMath xmlns:m="http://schemas.openxmlformats.org/officeDocument/2006/math">
                    <m:r>
                      <a:rPr lang="es-ES_tradnl" sz="1800" i="1" spc="-2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∆</m:t>
                    </m:r>
                    <m:r>
                      <a:rPr lang="es-ES_tradnl" sz="1800" i="1" spc="-2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s-ES_tradnl" sz="1800" spc="-2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 pase a valer </a:t>
                </a:r>
                <a14:m>
                  <m:oMath xmlns:m="http://schemas.openxmlformats.org/officeDocument/2006/math">
                    <m:r>
                      <a:rPr lang="es-ES_tradnl" sz="1800" i="1" spc="-2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∆</m:t>
                    </m:r>
                    <m:r>
                      <a:rPr lang="es-ES_tradnl" sz="1800" i="1" spc="-2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𝑣</m:t>
                    </m:r>
                    <m:r>
                      <a:rPr lang="es-ES_tradnl" sz="1800" i="1" spc="-20">
                        <a:effectLst/>
                        <a:latin typeface="Cambria Math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r>
                  <a:rPr lang="es-ES_tradnl" sz="1800" spc="-20" dirty="0">
                    <a:effectLst/>
                    <a:latin typeface="Times New Roman" panose="02020603050405020304" pitchFamily="18" charset="0"/>
                    <a:ea typeface="MS Mincho" panose="02020609040205080304" pitchFamily="49" charset="-128"/>
                    <a:cs typeface="Arial" panose="020B0604020202020204" pitchFamily="34" charset="0"/>
                  </a:rPr>
                  <a:t>. </a:t>
                </a:r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1A45079-2BD6-3F22-1E99-C0A3A0FE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206" y="2095408"/>
                <a:ext cx="6215742" cy="646331"/>
              </a:xfrm>
              <a:prstGeom prst="rect">
                <a:avLst/>
              </a:prstGeom>
              <a:blipFill>
                <a:blip r:embed="rId5"/>
                <a:stretch>
                  <a:fillRect l="-883" t="-5660" r="-393" b="-132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38E6B59-D6BF-F4DE-9DCC-8C98B5E9450C}"/>
                  </a:ext>
                </a:extLst>
              </p:cNvPr>
              <p:cNvSpPr txBox="1"/>
              <p:nvPr/>
            </p:nvSpPr>
            <p:spPr>
              <a:xfrm>
                <a:off x="4350206" y="3579545"/>
                <a:ext cx="6215742" cy="682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· 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38E6B59-D6BF-F4DE-9DCC-8C98B5E9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206" y="3579545"/>
                <a:ext cx="6215742" cy="6823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58217225-2AFE-5D20-6BD5-9B9F42B7D909}"/>
              </a:ext>
            </a:extLst>
          </p:cNvPr>
          <p:cNvSpPr txBox="1"/>
          <p:nvPr/>
        </p:nvSpPr>
        <p:spPr>
          <a:xfrm>
            <a:off x="4350206" y="2933214"/>
            <a:ext cx="6215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8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 las coordenadas tridimensionales de los puntos no cambian y la altura del píxel es constante: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1D14C29-75A7-3A3C-A038-F995B56494CD}"/>
              </a:ext>
            </a:extLst>
          </p:cNvPr>
          <p:cNvSpPr txBox="1"/>
          <p:nvPr/>
        </p:nvSpPr>
        <p:spPr>
          <a:xfrm>
            <a:off x="4043365" y="4383187"/>
            <a:ext cx="697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8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 busca que </a:t>
            </a:r>
            <a:r>
              <a:rPr lang="es-ES_tradnl" b="1" i="1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s-ES_tradnl" sz="18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sea un tercio de la altura en píxeles menos un cierto margen: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C2E2176-50ED-71CD-5A74-9915B5F0C544}"/>
                  </a:ext>
                </a:extLst>
              </p:cNvPr>
              <p:cNvSpPr txBox="1"/>
              <p:nvPr/>
            </p:nvSpPr>
            <p:spPr>
              <a:xfrm>
                <a:off x="5781677" y="4908242"/>
                <a:ext cx="2541814" cy="790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· 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s-E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𝑚𝑎𝑟𝑔𝑒𝑛</m:t>
                          </m:r>
                        </m:num>
                        <m:den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C2E2176-50ED-71CD-5A74-9915B5F0C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677" y="4908242"/>
                <a:ext cx="2541814" cy="7902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20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75C79-F47E-3B58-7139-87D5A3F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Índice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8DC673E-6BD5-9CBB-9BD4-9842A1190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0342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22F5C4-4F3B-EAA6-0134-2E7642C9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160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3592286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Geometría de la escena y gestión de objetivos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Zoom óptico modo agrupaciones (II)</a:t>
            </a:r>
          </a:p>
        </p:txBody>
      </p:sp>
      <p:pic>
        <p:nvPicPr>
          <p:cNvPr id="8" name="Imagen 7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063E94F6-31EE-4228-0BFE-7B8F213D5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7" y="1562551"/>
            <a:ext cx="4679395" cy="4204080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710072A-7DA0-53D1-5166-982261752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64" y="1562551"/>
            <a:ext cx="4730618" cy="4204080"/>
          </a:xfrm>
          <a:prstGeom prst="rect">
            <a:avLst/>
          </a:prstGeom>
        </p:spPr>
      </p:pic>
      <p:pic>
        <p:nvPicPr>
          <p:cNvPr id="9" name="Gráfico 8" descr="Flechas de cheurón con relleno sólido">
            <a:extLst>
              <a:ext uri="{FF2B5EF4-FFF2-40B4-BE49-F238E27FC236}">
                <a16:creationId xmlns:a16="http://schemas.microsoft.com/office/drawing/2014/main" id="{01A067C7-457F-906D-ECC9-9D230406C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2318" y="3295281"/>
            <a:ext cx="738619" cy="7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75C79-F47E-3B58-7139-87D5A3F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Índice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8DC673E-6BD5-9CBB-9BD4-9842A1190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195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57CE34-B644-0024-232D-315BE72A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008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n 51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6ADE3838-FFF5-DCBD-2A43-4A7EDDD8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7" y="4622306"/>
            <a:ext cx="8425546" cy="207393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2775857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kern="1200" dirty="0">
                <a:solidFill>
                  <a:srgbClr val="002060"/>
                </a:solidFill>
              </a:rPr>
              <a:t>Modelado y estrategias de control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err="1"/>
              <a:t>Gimbals</a:t>
            </a:r>
            <a:r>
              <a:rPr lang="es-ES" dirty="0"/>
              <a:t> de 3 ejes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628DE-2E33-0656-082F-BB8E1009BA93}"/>
              </a:ext>
            </a:extLst>
          </p:cNvPr>
          <p:cNvSpPr txBox="1"/>
          <p:nvPr/>
        </p:nvSpPr>
        <p:spPr>
          <a:xfrm>
            <a:off x="2039031" y="1246053"/>
            <a:ext cx="2105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spc="-20" dirty="0"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Control cinemático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1623E6-5F16-DF41-06C2-F3FE28E6A8A3}"/>
              </a:ext>
            </a:extLst>
          </p:cNvPr>
          <p:cNvSpPr txBox="1"/>
          <p:nvPr/>
        </p:nvSpPr>
        <p:spPr>
          <a:xfrm>
            <a:off x="1" y="1525526"/>
            <a:ext cx="1486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b="1" spc="-2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Etapa 1:</a:t>
            </a:r>
          </a:p>
          <a:p>
            <a:pPr algn="ctr"/>
            <a:r>
              <a:rPr lang="es-ES_tradnl" spc="-2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Apuntamiento basado en Cámara Gran Angular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0A601CB-88E7-30EB-E085-AFCC26A10712}"/>
              </a:ext>
            </a:extLst>
          </p:cNvPr>
          <p:cNvGrpSpPr/>
          <p:nvPr/>
        </p:nvGrpSpPr>
        <p:grpSpPr>
          <a:xfrm>
            <a:off x="1486579" y="1672381"/>
            <a:ext cx="3057525" cy="1264285"/>
            <a:chOff x="1486579" y="1672381"/>
            <a:chExt cx="3057525" cy="1264285"/>
          </a:xfrm>
        </p:grpSpPr>
        <p:pic>
          <p:nvPicPr>
            <p:cNvPr id="2" name="Imagen 1" descr="Diagrama&#10;&#10;Descripción generada automáticamente">
              <a:extLst>
                <a:ext uri="{FF2B5EF4-FFF2-40B4-BE49-F238E27FC236}">
                  <a16:creationId xmlns:a16="http://schemas.microsoft.com/office/drawing/2014/main" id="{64C2366A-105E-EDE1-94B3-0618F9896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6579" y="1672381"/>
              <a:ext cx="3057525" cy="12642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 de texto 1330264905">
                  <a:extLst>
                    <a:ext uri="{FF2B5EF4-FFF2-40B4-BE49-F238E27FC236}">
                      <a16:creationId xmlns:a16="http://schemas.microsoft.com/office/drawing/2014/main" id="{C038A1D8-4886-3F63-42C7-B22FF2BB5E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62779" y="1790857"/>
                  <a:ext cx="800100" cy="381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900" i="1" spc="-2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ES" sz="900" i="1" spc="-2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𝐴𝑛𝑔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900" i="1" spc="-2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s-ES" sz="900" i="1" spc="-2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𝑟𝑒𝑓</m:t>
                                </m:r>
                              </m:e>
                              <m:sub>
                                <m:r>
                                  <a:rPr lang="es-ES" sz="900" i="1" spc="-2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s-ES" sz="1100" spc="-2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Cuadro de texto 1330264905">
                  <a:extLst>
                    <a:ext uri="{FF2B5EF4-FFF2-40B4-BE49-F238E27FC236}">
                      <a16:creationId xmlns:a16="http://schemas.microsoft.com/office/drawing/2014/main" id="{C038A1D8-4886-3F63-42C7-B22FF2BB5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62779" y="1790857"/>
                  <a:ext cx="800100" cy="381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 de texto 1681068472">
                  <a:extLst>
                    <a:ext uri="{FF2B5EF4-FFF2-40B4-BE49-F238E27FC236}">
                      <a16:creationId xmlns:a16="http://schemas.microsoft.com/office/drawing/2014/main" id="{9D04AB7E-0FC5-0912-77C8-0CC2A86B01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62779" y="2041349"/>
                  <a:ext cx="800100" cy="381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900" i="1" spc="-20">
                                <a:solidFill>
                                  <a:srgbClr val="9BBB59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ES" sz="900" i="1" spc="-20">
                                <a:solidFill>
                                  <a:srgbClr val="9BBB59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𝐴𝑛𝑔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900" i="1" spc="-20">
                                    <a:solidFill>
                                      <a:srgbClr val="9BBB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s-ES" sz="900" i="1" spc="-20">
                                    <a:solidFill>
                                      <a:srgbClr val="9BBB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𝑟𝑒𝑓</m:t>
                                </m:r>
                              </m:e>
                              <m:sub>
                                <m:r>
                                  <a:rPr lang="es-ES" sz="900" i="1" spc="-20">
                                    <a:solidFill>
                                      <a:srgbClr val="9BBB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s-ES" sz="1100" spc="-2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Cuadro de texto 1681068472">
                  <a:extLst>
                    <a:ext uri="{FF2B5EF4-FFF2-40B4-BE49-F238E27FC236}">
                      <a16:creationId xmlns:a16="http://schemas.microsoft.com/office/drawing/2014/main" id="{9D04AB7E-0FC5-0912-77C8-0CC2A86B0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62779" y="2041349"/>
                  <a:ext cx="800100" cy="381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 de texto 923725114">
                  <a:extLst>
                    <a:ext uri="{FF2B5EF4-FFF2-40B4-BE49-F238E27FC236}">
                      <a16:creationId xmlns:a16="http://schemas.microsoft.com/office/drawing/2014/main" id="{25233E10-EEE5-5A9E-2B84-2424DBF16A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62779" y="2291841"/>
                  <a:ext cx="800100" cy="381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900" i="1" spc="-20">
                                <a:solidFill>
                                  <a:srgbClr val="4F81B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ES" sz="900" i="1" spc="-20">
                                <a:solidFill>
                                  <a:srgbClr val="4F81B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𝐴𝑛𝑔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900" i="1" spc="-20">
                                    <a:solidFill>
                                      <a:srgbClr val="4F81BD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s-ES" sz="900" i="1" spc="-20">
                                    <a:solidFill>
                                      <a:srgbClr val="4F81BD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𝑟𝑒𝑓</m:t>
                                </m:r>
                              </m:e>
                              <m:sub>
                                <m:r>
                                  <a:rPr lang="es-ES" sz="900" i="1" spc="-20">
                                    <a:solidFill>
                                      <a:srgbClr val="4F81BD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s-ES" sz="1100" spc="-2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Cuadro de texto 923725114">
                  <a:extLst>
                    <a:ext uri="{FF2B5EF4-FFF2-40B4-BE49-F238E27FC236}">
                      <a16:creationId xmlns:a16="http://schemas.microsoft.com/office/drawing/2014/main" id="{25233E10-EEE5-5A9E-2B84-2424DBF16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62779" y="2291841"/>
                  <a:ext cx="800100" cy="381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 de texto 203785982">
                  <a:extLst>
                    <a:ext uri="{FF2B5EF4-FFF2-40B4-BE49-F238E27FC236}">
                      <a16:creationId xmlns:a16="http://schemas.microsoft.com/office/drawing/2014/main" id="{57E4A851-FEA3-5152-1A88-596141A3919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4004" y="1779822"/>
                  <a:ext cx="800100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900" i="1" spc="-2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ES" sz="900" i="1" spc="-2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𝑂𝑟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900" i="1" spc="-2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s-ES" sz="900" i="1" spc="-2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𝑒𝑗𝑒</m:t>
                                </m:r>
                              </m:e>
                              <m:sub>
                                <m:r>
                                  <a:rPr lang="es-ES" sz="900" i="1" spc="-2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s-ES" sz="1100" spc="-2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Cuadro de texto 203785982">
                  <a:extLst>
                    <a:ext uri="{FF2B5EF4-FFF2-40B4-BE49-F238E27FC236}">
                      <a16:creationId xmlns:a16="http://schemas.microsoft.com/office/drawing/2014/main" id="{57E4A851-FEA3-5152-1A88-596141A39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44004" y="1779822"/>
                  <a:ext cx="800100" cy="3333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 de texto 829171727">
                  <a:extLst>
                    <a:ext uri="{FF2B5EF4-FFF2-40B4-BE49-F238E27FC236}">
                      <a16:creationId xmlns:a16="http://schemas.microsoft.com/office/drawing/2014/main" id="{6A0900ED-9456-E089-C8C3-5AABEF6F3B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4004" y="2043647"/>
                  <a:ext cx="800100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900" i="1" spc="-20">
                                <a:solidFill>
                                  <a:srgbClr val="9BBB59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ES" sz="900" i="1" spc="-20">
                                <a:solidFill>
                                  <a:srgbClr val="9BBB59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𝑂𝑟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900" i="1" spc="-20">
                                    <a:solidFill>
                                      <a:srgbClr val="9BBB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s-ES" sz="900" i="1" spc="-20">
                                    <a:solidFill>
                                      <a:srgbClr val="9BBB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𝑒𝑗𝑒</m:t>
                                </m:r>
                              </m:e>
                              <m:sub>
                                <m:r>
                                  <a:rPr lang="es-ES" sz="900" i="1" spc="-20">
                                    <a:solidFill>
                                      <a:srgbClr val="9BBB5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s-ES" sz="1100" spc="-2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Cuadro de texto 829171727">
                  <a:extLst>
                    <a:ext uri="{FF2B5EF4-FFF2-40B4-BE49-F238E27FC236}">
                      <a16:creationId xmlns:a16="http://schemas.microsoft.com/office/drawing/2014/main" id="{6A0900ED-9456-E089-C8C3-5AABEF6F3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44004" y="2043647"/>
                  <a:ext cx="800100" cy="3333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 de texto 1097225225">
                  <a:extLst>
                    <a:ext uri="{FF2B5EF4-FFF2-40B4-BE49-F238E27FC236}">
                      <a16:creationId xmlns:a16="http://schemas.microsoft.com/office/drawing/2014/main" id="{8EE7DC89-2BE8-E260-8EB4-47C8527C72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4004" y="2255661"/>
                  <a:ext cx="800100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900" i="1" spc="-20">
                                <a:solidFill>
                                  <a:srgbClr val="4F81B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ES" sz="900" i="1" spc="-20">
                                <a:solidFill>
                                  <a:srgbClr val="4F81BD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𝑂𝑟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900" i="1" spc="-20">
                                    <a:solidFill>
                                      <a:srgbClr val="4F81BD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s-ES" sz="900" i="1" spc="-20">
                                    <a:solidFill>
                                      <a:srgbClr val="4F81BD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𝑒𝑗𝑒</m:t>
                                </m:r>
                              </m:e>
                              <m:sub>
                                <m:r>
                                  <a:rPr lang="es-ES" sz="900" i="1" spc="-20">
                                    <a:solidFill>
                                      <a:srgbClr val="4F81BD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s-ES" sz="1100" spc="-2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8" name="Cuadro de texto 1097225225">
                  <a:extLst>
                    <a:ext uri="{FF2B5EF4-FFF2-40B4-BE49-F238E27FC236}">
                      <a16:creationId xmlns:a16="http://schemas.microsoft.com/office/drawing/2014/main" id="{8EE7DC89-2BE8-E260-8EB4-47C8527C7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44004" y="2255661"/>
                  <a:ext cx="800100" cy="3333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176F92AA-C27C-5FC9-2E9F-456837EF0690}"/>
                  </a:ext>
                </a:extLst>
              </p:cNvPr>
              <p:cNvSpPr txBox="1"/>
              <p:nvPr/>
            </p:nvSpPr>
            <p:spPr>
              <a:xfrm>
                <a:off x="6093785" y="2916170"/>
                <a:ext cx="1034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176F92AA-C27C-5FC9-2E9F-456837EF0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785" y="2916170"/>
                <a:ext cx="1034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áfico 42" descr="Flechas de cheurón con relleno sólido">
            <a:extLst>
              <a:ext uri="{FF2B5EF4-FFF2-40B4-BE49-F238E27FC236}">
                <a16:creationId xmlns:a16="http://schemas.microsoft.com/office/drawing/2014/main" id="{AA23B5E4-2FF5-C1D7-C4BC-F6257EBED8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88287" y="2930283"/>
            <a:ext cx="365126" cy="365126"/>
          </a:xfrm>
          <a:prstGeom prst="rect">
            <a:avLst/>
          </a:prstGeom>
        </p:spPr>
      </p:pic>
      <p:grpSp>
        <p:nvGrpSpPr>
          <p:cNvPr id="59" name="Grupo 58">
            <a:extLst>
              <a:ext uri="{FF2B5EF4-FFF2-40B4-BE49-F238E27FC236}">
                <a16:creationId xmlns:a16="http://schemas.microsoft.com/office/drawing/2014/main" id="{1C2A5D6E-9ED9-E16C-4DFE-EB73D785A730}"/>
              </a:ext>
            </a:extLst>
          </p:cNvPr>
          <p:cNvGrpSpPr/>
          <p:nvPr/>
        </p:nvGrpSpPr>
        <p:grpSpPr>
          <a:xfrm>
            <a:off x="2973157" y="2571615"/>
            <a:ext cx="3140695" cy="2279098"/>
            <a:chOff x="2973157" y="2571615"/>
            <a:chExt cx="3140695" cy="2279098"/>
          </a:xfrm>
        </p:grpSpPr>
        <p:sp>
          <p:nvSpPr>
            <p:cNvPr id="58" name="Flecha: doblada 57">
              <a:extLst>
                <a:ext uri="{FF2B5EF4-FFF2-40B4-BE49-F238E27FC236}">
                  <a16:creationId xmlns:a16="http://schemas.microsoft.com/office/drawing/2014/main" id="{8503E0E9-751D-DA3A-7DAF-C325D022E34D}"/>
                </a:ext>
              </a:extLst>
            </p:cNvPr>
            <p:cNvSpPr/>
            <p:nvPr/>
          </p:nvSpPr>
          <p:spPr>
            <a:xfrm>
              <a:off x="5321258" y="3073400"/>
              <a:ext cx="510915" cy="1777313"/>
            </a:xfrm>
            <a:prstGeom prst="bentArrow">
              <a:avLst>
                <a:gd name="adj1" fmla="val 21819"/>
                <a:gd name="adj2" fmla="val 10560"/>
                <a:gd name="adj3" fmla="val 23515"/>
                <a:gd name="adj4" fmla="val 44492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5" name="Flecha: doblada 54">
              <a:extLst>
                <a:ext uri="{FF2B5EF4-FFF2-40B4-BE49-F238E27FC236}">
                  <a16:creationId xmlns:a16="http://schemas.microsoft.com/office/drawing/2014/main" id="{CF55838F-37DA-760B-F3DC-6D3FCF2A11C1}"/>
                </a:ext>
              </a:extLst>
            </p:cNvPr>
            <p:cNvSpPr/>
            <p:nvPr/>
          </p:nvSpPr>
          <p:spPr>
            <a:xfrm>
              <a:off x="3857133" y="3064077"/>
              <a:ext cx="510915" cy="1777313"/>
            </a:xfrm>
            <a:prstGeom prst="bentArrow">
              <a:avLst>
                <a:gd name="adj1" fmla="val 21819"/>
                <a:gd name="adj2" fmla="val 10560"/>
                <a:gd name="adj3" fmla="val 23515"/>
                <a:gd name="adj4" fmla="val 44492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Flecha: doblada 30">
              <a:extLst>
                <a:ext uri="{FF2B5EF4-FFF2-40B4-BE49-F238E27FC236}">
                  <a16:creationId xmlns:a16="http://schemas.microsoft.com/office/drawing/2014/main" id="{D1DE2BD9-1BED-E312-04F1-506A95F14359}"/>
                </a:ext>
              </a:extLst>
            </p:cNvPr>
            <p:cNvSpPr/>
            <p:nvPr/>
          </p:nvSpPr>
          <p:spPr>
            <a:xfrm flipV="1">
              <a:off x="2973157" y="2571615"/>
              <a:ext cx="3140695" cy="703569"/>
            </a:xfrm>
            <a:prstGeom prst="bentArrow">
              <a:avLst>
                <a:gd name="adj1" fmla="val 14574"/>
                <a:gd name="adj2" fmla="val 21743"/>
                <a:gd name="adj3" fmla="val 34041"/>
                <a:gd name="adj4" fmla="val 4375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63E2F5F-5036-C425-647C-16C3A7615290}"/>
              </a:ext>
            </a:extLst>
          </p:cNvPr>
          <p:cNvSpPr txBox="1"/>
          <p:nvPr/>
        </p:nvSpPr>
        <p:spPr>
          <a:xfrm>
            <a:off x="9806743" y="2848394"/>
            <a:ext cx="2607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8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Matrices A, </a:t>
            </a:r>
            <a:r>
              <a:rPr lang="es-ES_tradnl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s-ES_tradnl" sz="18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C, D </a:t>
            </a:r>
          </a:p>
          <a:p>
            <a:pPr algn="ctr"/>
            <a:r>
              <a:rPr lang="es-ES_tradnl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Para </a:t>
            </a:r>
            <a:r>
              <a:rPr lang="es-ES_tradnl" i="1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s-ES" dirty="0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4582AFDA-42EE-98ED-C16E-50F3CF1536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8901" y="2744700"/>
            <a:ext cx="2038455" cy="723937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4D36A5B2-A13C-A5C4-4E63-89BC86BC6C38}"/>
              </a:ext>
            </a:extLst>
          </p:cNvPr>
          <p:cNvSpPr txBox="1"/>
          <p:nvPr/>
        </p:nvSpPr>
        <p:spPr>
          <a:xfrm>
            <a:off x="7502700" y="3453647"/>
            <a:ext cx="21908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600" spc="-20" dirty="0"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Discretización mediante espacio de estados</a:t>
            </a:r>
            <a:endParaRPr lang="es-ES" sz="1600" dirty="0"/>
          </a:p>
        </p:txBody>
      </p:sp>
      <p:pic>
        <p:nvPicPr>
          <p:cNvPr id="50" name="Gráfico 49" descr="Flechas de cheurón con relleno sólido">
            <a:extLst>
              <a:ext uri="{FF2B5EF4-FFF2-40B4-BE49-F238E27FC236}">
                <a16:creationId xmlns:a16="http://schemas.microsoft.com/office/drawing/2014/main" id="{1522C99A-C627-FE06-C9A8-DA3C49FF57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30544" y="2944784"/>
            <a:ext cx="365126" cy="365126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AC4681EA-C3E2-12F2-3D87-DD72C099D7FE}"/>
              </a:ext>
            </a:extLst>
          </p:cNvPr>
          <p:cNvSpPr txBox="1"/>
          <p:nvPr/>
        </p:nvSpPr>
        <p:spPr>
          <a:xfrm>
            <a:off x="112259" y="5120205"/>
            <a:ext cx="1486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b="1" spc="-2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Etapa 2:</a:t>
            </a:r>
          </a:p>
          <a:p>
            <a:pPr algn="ctr"/>
            <a:r>
              <a:rPr lang="es-ES_tradnl" spc="-2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Apuntamiento realimentado con cámaras orientables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86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2775857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kern="1200" dirty="0">
                <a:solidFill>
                  <a:srgbClr val="002060"/>
                </a:solidFill>
              </a:rPr>
              <a:t>Modelado y estrategias de control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Desplazamiento del UAV</a:t>
            </a:r>
          </a:p>
        </p:txBody>
      </p:sp>
      <p:pic>
        <p:nvPicPr>
          <p:cNvPr id="3" name="Imagen 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D01D114D-17B0-09F3-9081-DB21339E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813" y="4694308"/>
            <a:ext cx="9681012" cy="202217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227F8AB-3A6B-A6C2-7697-384641AC8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187" y="2737257"/>
            <a:ext cx="4978656" cy="1797142"/>
          </a:xfrm>
          <a:prstGeom prst="rect">
            <a:avLst/>
          </a:prstGeom>
        </p:spPr>
      </p:pic>
      <p:sp>
        <p:nvSpPr>
          <p:cNvPr id="15" name="Abrir llave 14">
            <a:extLst>
              <a:ext uri="{FF2B5EF4-FFF2-40B4-BE49-F238E27FC236}">
                <a16:creationId xmlns:a16="http://schemas.microsoft.com/office/drawing/2014/main" id="{C4E5A0EF-4E56-1E29-3C98-6DF521403B0A}"/>
              </a:ext>
            </a:extLst>
          </p:cNvPr>
          <p:cNvSpPr/>
          <p:nvPr/>
        </p:nvSpPr>
        <p:spPr>
          <a:xfrm rot="16200000">
            <a:off x="5932713" y="2285999"/>
            <a:ext cx="664029" cy="475705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doblada hacia arriba 19">
            <a:extLst>
              <a:ext uri="{FF2B5EF4-FFF2-40B4-BE49-F238E27FC236}">
                <a16:creationId xmlns:a16="http://schemas.microsoft.com/office/drawing/2014/main" id="{14A73597-FA62-CBA4-C134-DFD8300CC4F2}"/>
              </a:ext>
            </a:extLst>
          </p:cNvPr>
          <p:cNvSpPr/>
          <p:nvPr/>
        </p:nvSpPr>
        <p:spPr>
          <a:xfrm rot="5400000" flipH="1">
            <a:off x="3936275" y="2194560"/>
            <a:ext cx="1690551" cy="538842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A6F570A-F856-4CBB-3EE2-63B4B580C591}"/>
                  </a:ext>
                </a:extLst>
              </p:cNvPr>
              <p:cNvSpPr txBox="1"/>
              <p:nvPr/>
            </p:nvSpPr>
            <p:spPr>
              <a:xfrm>
                <a:off x="9786260" y="1565963"/>
                <a:ext cx="1034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A6F570A-F856-4CBB-3EE2-63B4B580C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260" y="1565963"/>
                <a:ext cx="10341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upo 34">
            <a:extLst>
              <a:ext uri="{FF2B5EF4-FFF2-40B4-BE49-F238E27FC236}">
                <a16:creationId xmlns:a16="http://schemas.microsoft.com/office/drawing/2014/main" id="{8CAA79A2-B6E7-A0A8-C479-402A82622C23}"/>
              </a:ext>
            </a:extLst>
          </p:cNvPr>
          <p:cNvGrpSpPr/>
          <p:nvPr/>
        </p:nvGrpSpPr>
        <p:grpSpPr>
          <a:xfrm>
            <a:off x="214992" y="2737257"/>
            <a:ext cx="2367642" cy="952748"/>
            <a:chOff x="6305781" y="1330948"/>
            <a:chExt cx="2367642" cy="952748"/>
          </a:xfrm>
        </p:grpSpPr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24D7B30-EA4C-182C-BD98-1D1ADF068ED6}"/>
                </a:ext>
              </a:extLst>
            </p:cNvPr>
            <p:cNvSpPr txBox="1"/>
            <p:nvPr/>
          </p:nvSpPr>
          <p:spPr>
            <a:xfrm>
              <a:off x="7134198" y="1330948"/>
              <a:ext cx="909612" cy="380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1" i="1" dirty="0">
                  <a:solidFill>
                    <a:schemeClr val="tx1"/>
                  </a:solidFill>
                </a:rPr>
                <a:t>Euler II</a:t>
              </a:r>
              <a:endParaRPr lang="es-ES" b="1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10550837-2C9A-7FCE-1247-2F3094B4D533}"/>
                    </a:ext>
                  </a:extLst>
                </p:cNvPr>
                <p:cNvSpPr txBox="1"/>
                <p:nvPr/>
              </p:nvSpPr>
              <p:spPr>
                <a:xfrm>
                  <a:off x="6305781" y="1637942"/>
                  <a:ext cx="2367642" cy="6457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E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𝑇𝑧</m:t>
                            </m:r>
                          </m:den>
                        </m:f>
                        <m:r>
                          <a:rPr lang="es-E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s-E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10550837-2C9A-7FCE-1247-2F3094B4D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5781" y="1637942"/>
                  <a:ext cx="2367642" cy="6457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319D089-067D-A916-6ED1-640EA2E7E94A}"/>
              </a:ext>
            </a:extLst>
          </p:cNvPr>
          <p:cNvGrpSpPr/>
          <p:nvPr/>
        </p:nvGrpSpPr>
        <p:grpSpPr>
          <a:xfrm>
            <a:off x="6573585" y="1268650"/>
            <a:ext cx="2522439" cy="956979"/>
            <a:chOff x="6520165" y="1326717"/>
            <a:chExt cx="2522439" cy="956979"/>
          </a:xfrm>
        </p:grpSpPr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03F84420-C846-1957-F363-015DDFA7218C}"/>
                </a:ext>
              </a:extLst>
            </p:cNvPr>
            <p:cNvSpPr txBox="1"/>
            <p:nvPr/>
          </p:nvSpPr>
          <p:spPr>
            <a:xfrm>
              <a:off x="6520165" y="1326717"/>
              <a:ext cx="25224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1" i="1" dirty="0"/>
                <a:t>Mantenedor de Orden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0B6826C4-4413-0F54-3DE1-38E7D5DDFF16}"/>
                    </a:ext>
                  </a:extLst>
                </p:cNvPr>
                <p:cNvSpPr txBox="1"/>
                <p:nvPr/>
              </p:nvSpPr>
              <p:spPr>
                <a:xfrm>
                  <a:off x="6520165" y="1672760"/>
                  <a:ext cx="2367642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s-E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0B6826C4-4413-0F54-3DE1-38E7D5DDF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0165" y="1672760"/>
                  <a:ext cx="2367642" cy="6109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9" name="Gráfico 38" descr="Flechas de cheurón con relleno sólido">
            <a:extLst>
              <a:ext uri="{FF2B5EF4-FFF2-40B4-BE49-F238E27FC236}">
                <a16:creationId xmlns:a16="http://schemas.microsoft.com/office/drawing/2014/main" id="{D9122F55-39C3-9B3D-1368-6110FDF2A3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843174" y="1484493"/>
            <a:ext cx="707748" cy="538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D4C5CCD5-7D8E-B425-8319-F403051DD038}"/>
                  </a:ext>
                </a:extLst>
              </p:cNvPr>
              <p:cNvSpPr txBox="1"/>
              <p:nvPr/>
            </p:nvSpPr>
            <p:spPr>
              <a:xfrm>
                <a:off x="4925601" y="1565963"/>
                <a:ext cx="1034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D4C5CCD5-7D8E-B425-8319-F403051D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601" y="1565963"/>
                <a:ext cx="10341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lecha: doblada hacia arriba 40">
            <a:extLst>
              <a:ext uri="{FF2B5EF4-FFF2-40B4-BE49-F238E27FC236}">
                <a16:creationId xmlns:a16="http://schemas.microsoft.com/office/drawing/2014/main" id="{A6670B59-2201-6ED9-23D9-AEBA777276FD}"/>
              </a:ext>
            </a:extLst>
          </p:cNvPr>
          <p:cNvSpPr/>
          <p:nvPr/>
        </p:nvSpPr>
        <p:spPr>
          <a:xfrm rot="16200000">
            <a:off x="6264387" y="1998235"/>
            <a:ext cx="792518" cy="1847022"/>
          </a:xfrm>
          <a:prstGeom prst="bentUpArrow">
            <a:avLst>
              <a:gd name="adj1" fmla="val 14026"/>
              <a:gd name="adj2" fmla="val 1406"/>
              <a:gd name="adj3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Flecha: doblada hacia arriba 43">
            <a:extLst>
              <a:ext uri="{FF2B5EF4-FFF2-40B4-BE49-F238E27FC236}">
                <a16:creationId xmlns:a16="http://schemas.microsoft.com/office/drawing/2014/main" id="{3D006AC4-5824-1366-E7AB-FE9B619F83B5}"/>
              </a:ext>
            </a:extLst>
          </p:cNvPr>
          <p:cNvSpPr/>
          <p:nvPr/>
        </p:nvSpPr>
        <p:spPr>
          <a:xfrm flipH="1">
            <a:off x="5288279" y="1974498"/>
            <a:ext cx="448855" cy="610936"/>
          </a:xfrm>
          <a:prstGeom prst="bentUpArrow">
            <a:avLst>
              <a:gd name="adj1" fmla="val 24043"/>
              <a:gd name="adj2" fmla="val 28918"/>
              <a:gd name="adj3" fmla="val 25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" name="Gráfico 45" descr="Flechas de cheurón con relleno sólido">
            <a:extLst>
              <a:ext uri="{FF2B5EF4-FFF2-40B4-BE49-F238E27FC236}">
                <a16:creationId xmlns:a16="http://schemas.microsoft.com/office/drawing/2014/main" id="{FFEC829A-AB70-30EF-742D-72DFD3980E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203239" y="1484493"/>
            <a:ext cx="707748" cy="538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D6A81631-A3B6-6F19-5F30-9BE6FB493E10}"/>
                  </a:ext>
                </a:extLst>
              </p:cNvPr>
              <p:cNvSpPr txBox="1"/>
              <p:nvPr/>
            </p:nvSpPr>
            <p:spPr>
              <a:xfrm>
                <a:off x="981145" y="4197223"/>
                <a:ext cx="1034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D6A81631-A3B6-6F19-5F30-9BE6FB49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45" y="4197223"/>
                <a:ext cx="1034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Gráfico 52" descr="Flechas de cheurón con relleno sólido">
            <a:extLst>
              <a:ext uri="{FF2B5EF4-FFF2-40B4-BE49-F238E27FC236}">
                <a16:creationId xmlns:a16="http://schemas.microsoft.com/office/drawing/2014/main" id="{48F9C956-AC37-7B1A-5C1C-53B8B90B66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315652" y="3768221"/>
            <a:ext cx="365126" cy="365126"/>
          </a:xfrm>
          <a:prstGeom prst="rect">
            <a:avLst/>
          </a:prstGeom>
        </p:spPr>
      </p:pic>
      <p:pic>
        <p:nvPicPr>
          <p:cNvPr id="54" name="Gráfico 53" descr="Flechas de cheurón con relleno sólido">
            <a:extLst>
              <a:ext uri="{FF2B5EF4-FFF2-40B4-BE49-F238E27FC236}">
                <a16:creationId xmlns:a16="http://schemas.microsoft.com/office/drawing/2014/main" id="{83779223-C762-E4A2-9EBA-992A97F7E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1303097" y="2340193"/>
            <a:ext cx="365126" cy="365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A9D23CCB-3940-2A64-685F-418CFC5C8C8C}"/>
                  </a:ext>
                </a:extLst>
              </p:cNvPr>
              <p:cNvSpPr txBox="1"/>
              <p:nvPr/>
            </p:nvSpPr>
            <p:spPr>
              <a:xfrm>
                <a:off x="968590" y="1929650"/>
                <a:ext cx="1034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A9D23CCB-3940-2A64-685F-418CFC5C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90" y="1929650"/>
                <a:ext cx="10341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lecha: doblada hacia arriba 62">
            <a:extLst>
              <a:ext uri="{FF2B5EF4-FFF2-40B4-BE49-F238E27FC236}">
                <a16:creationId xmlns:a16="http://schemas.microsoft.com/office/drawing/2014/main" id="{A3E0360B-E60B-3757-33BB-182E28E2F219}"/>
              </a:ext>
            </a:extLst>
          </p:cNvPr>
          <p:cNvSpPr/>
          <p:nvPr/>
        </p:nvSpPr>
        <p:spPr>
          <a:xfrm rot="16200000">
            <a:off x="2220120" y="3856831"/>
            <a:ext cx="774701" cy="1538285"/>
          </a:xfrm>
          <a:prstGeom prst="bentUpArrow">
            <a:avLst>
              <a:gd name="adj1" fmla="val 15359"/>
              <a:gd name="adj2" fmla="val 22143"/>
              <a:gd name="adj3" fmla="val 2608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474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23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2775857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kern="1200">
                <a:solidFill>
                  <a:srgbClr val="002060"/>
                </a:solidFill>
              </a:rPr>
              <a:t>Modelado y estrategias de control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Generación de referencias para UAV</a:t>
            </a:r>
          </a:p>
        </p:txBody>
      </p:sp>
      <p:pic>
        <p:nvPicPr>
          <p:cNvPr id="19" name="Imagen 18" descr="Gráfico&#10;&#10;Descripción generada automáticamente">
            <a:extLst>
              <a:ext uri="{FF2B5EF4-FFF2-40B4-BE49-F238E27FC236}">
                <a16:creationId xmlns:a16="http://schemas.microsoft.com/office/drawing/2014/main" id="{48966B4A-A177-974C-9FC0-111D0FCC1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763" y="1828287"/>
            <a:ext cx="7047210" cy="340133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B3CB27B-B168-162B-C914-F1EDC1869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27" y="2166852"/>
            <a:ext cx="4558716" cy="27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8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2775857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kern="1200" dirty="0">
                <a:solidFill>
                  <a:srgbClr val="002060"/>
                </a:solidFill>
              </a:rPr>
              <a:t>Modelado y estrategias de control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Zoom óptico</a:t>
            </a: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E5D29FD5-FB39-2C18-92B5-5B2FCB6D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41" y="1139107"/>
            <a:ext cx="4697659" cy="2025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651717B-0022-7D8E-1BAE-DC588C8B6D7D}"/>
                  </a:ext>
                </a:extLst>
              </p:cNvPr>
              <p:cNvSpPr txBox="1"/>
              <p:nvPr/>
            </p:nvSpPr>
            <p:spPr>
              <a:xfrm>
                <a:off x="5456188" y="1797527"/>
                <a:ext cx="6214730" cy="1106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E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s-E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651717B-0022-7D8E-1BAE-DC588C8B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88" y="1797527"/>
                <a:ext cx="6214730" cy="1106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0A18848D-791C-ECA0-2B14-0BFE1A104729}"/>
              </a:ext>
            </a:extLst>
          </p:cNvPr>
          <p:cNvSpPr txBox="1"/>
          <p:nvPr/>
        </p:nvSpPr>
        <p:spPr>
          <a:xfrm>
            <a:off x="6444129" y="1428195"/>
            <a:ext cx="621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s-ES_tradnl" sz="1800" b="1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odelo de segundo orden con saturación interna</a:t>
            </a:r>
            <a:endParaRPr lang="es-ES" b="1" dirty="0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12C4E47-3E54-0BC7-1954-BCC45032E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959" y="3241769"/>
            <a:ext cx="7352082" cy="34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41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75C79-F47E-3B58-7139-87D5A3F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Índice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8DC673E-6BD5-9CBB-9BD4-9842A1190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025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57CE34-B644-0024-232D-315BE72A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91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2775857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Implementación en </a:t>
            </a:r>
            <a:r>
              <a:rPr lang="es-ES" sz="1500" dirty="0" err="1">
                <a:solidFill>
                  <a:srgbClr val="002060"/>
                </a:solidFill>
              </a:rPr>
              <a:t>CoppeliaSim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Sistemas</a:t>
            </a:r>
          </a:p>
        </p:txBody>
      </p:sp>
      <p:pic>
        <p:nvPicPr>
          <p:cNvPr id="2" name="Imagen 1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0EE3898F-4544-05AE-B9B8-1EB4D12B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9" y="1088167"/>
            <a:ext cx="3927929" cy="19029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92CE167-C5A0-ADC6-3846-F0C78567B966}"/>
              </a:ext>
            </a:extLst>
          </p:cNvPr>
          <p:cNvSpPr txBox="1"/>
          <p:nvPr/>
        </p:nvSpPr>
        <p:spPr>
          <a:xfrm>
            <a:off x="2095499" y="3003127"/>
            <a:ext cx="89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Mundo</a:t>
            </a:r>
            <a:endParaRPr lang="es-ES" b="1" dirty="0"/>
          </a:p>
        </p:txBody>
      </p:sp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C7FD2CC-62DE-8156-705D-8F87B7DD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72" y="3372459"/>
            <a:ext cx="3510799" cy="316124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9E55C-50F4-D224-5FA4-515E14B64138}"/>
              </a:ext>
            </a:extLst>
          </p:cNvPr>
          <p:cNvSpPr txBox="1"/>
          <p:nvPr/>
        </p:nvSpPr>
        <p:spPr>
          <a:xfrm>
            <a:off x="7118280" y="2691060"/>
            <a:ext cx="2457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Cámara + </a:t>
            </a:r>
            <a:r>
              <a:rPr lang="es-ES_tradnl" b="1" spc="-2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Gimbal</a:t>
            </a:r>
            <a:r>
              <a:rPr lang="es-ES_tradnl" b="1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3 </a:t>
            </a:r>
            <a:r>
              <a:rPr lang="es-ES_tradnl" b="1" spc="-2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gdl</a:t>
            </a:r>
            <a:endParaRPr lang="es-ES" b="1" dirty="0"/>
          </a:p>
        </p:txBody>
      </p:sp>
      <p:pic>
        <p:nvPicPr>
          <p:cNvPr id="9" name="Imagen 8" descr="Imagen que contiene lego, hidrante&#10;&#10;Descripción generada automáticamente">
            <a:extLst>
              <a:ext uri="{FF2B5EF4-FFF2-40B4-BE49-F238E27FC236}">
                <a16:creationId xmlns:a16="http://schemas.microsoft.com/office/drawing/2014/main" id="{7F627033-CDDC-E624-1B0C-09B1DB385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968" y="1088167"/>
            <a:ext cx="1476375" cy="1542415"/>
          </a:xfrm>
          <a:prstGeom prst="rect">
            <a:avLst/>
          </a:prstGeom>
        </p:spPr>
      </p:pic>
      <p:pic>
        <p:nvPicPr>
          <p:cNvPr id="10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7A9A2E2F-57C3-F8F2-5E88-893D97956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618" y="1088167"/>
            <a:ext cx="1494155" cy="1542415"/>
          </a:xfrm>
          <a:prstGeom prst="rect">
            <a:avLst/>
          </a:prstGeom>
        </p:spPr>
      </p:pic>
      <p:pic>
        <p:nvPicPr>
          <p:cNvPr id="11" name="Imagen 10" descr="Icono&#10;&#10;Descripción generada automáticamente con confianza media">
            <a:extLst>
              <a:ext uri="{FF2B5EF4-FFF2-40B4-BE49-F238E27FC236}">
                <a16:creationId xmlns:a16="http://schemas.microsoft.com/office/drawing/2014/main" id="{F53DBD06-3CE5-0E3F-034F-7B7B10631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033" y="1103407"/>
            <a:ext cx="1453515" cy="152590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285D10E-44BD-D860-D7FF-6C3A7C5DF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0078" y="1088167"/>
            <a:ext cx="1718945" cy="154241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5D8140E-2490-306F-CC37-1938EB8206AB}"/>
              </a:ext>
            </a:extLst>
          </p:cNvPr>
          <p:cNvSpPr txBox="1"/>
          <p:nvPr/>
        </p:nvSpPr>
        <p:spPr>
          <a:xfrm>
            <a:off x="2205291" y="6521008"/>
            <a:ext cx="68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UAV</a:t>
            </a:r>
            <a:endParaRPr lang="es-ES" b="1" dirty="0"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19DF8F70-EA04-0F53-8883-2696C5B8E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6298" y="3378725"/>
            <a:ext cx="5492750" cy="309333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150ED07-65D7-54FA-5E19-4BF6004C6890}"/>
              </a:ext>
            </a:extLst>
          </p:cNvPr>
          <p:cNvSpPr txBox="1"/>
          <p:nvPr/>
        </p:nvSpPr>
        <p:spPr>
          <a:xfrm>
            <a:off x="7353030" y="6494964"/>
            <a:ext cx="1891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Objetivos móviles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184217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11EB7D-1565-F334-4140-B2F638FCF456}"/>
              </a:ext>
            </a:extLst>
          </p:cNvPr>
          <p:cNvSpPr txBox="1"/>
          <p:nvPr/>
        </p:nvSpPr>
        <p:spPr>
          <a:xfrm>
            <a:off x="0" y="-149902"/>
            <a:ext cx="2775857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dirty="0">
                <a:solidFill>
                  <a:srgbClr val="002060"/>
                </a:solidFill>
              </a:rPr>
              <a:t>Implementación en </a:t>
            </a:r>
            <a:r>
              <a:rPr lang="es-ES" sz="1500" dirty="0" err="1">
                <a:solidFill>
                  <a:srgbClr val="002060"/>
                </a:solidFill>
              </a:rPr>
              <a:t>CoppeliaSim</a:t>
            </a:r>
            <a:endParaRPr lang="en-US" sz="1500" kern="1200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A93E05D-45A4-6329-A9A6-FDC3886BD008}"/>
              </a:ext>
            </a:extLst>
          </p:cNvPr>
          <p:cNvSpPr txBox="1">
            <a:spLocks/>
          </p:cNvSpPr>
          <p:nvPr/>
        </p:nvSpPr>
        <p:spPr>
          <a:xfrm>
            <a:off x="0" y="-275942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Movimiento de los objetivos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A59B80E-2C17-560E-E01E-649855C81297}"/>
              </a:ext>
            </a:extLst>
          </p:cNvPr>
          <p:cNvSpPr txBox="1"/>
          <p:nvPr/>
        </p:nvSpPr>
        <p:spPr>
          <a:xfrm>
            <a:off x="1296975" y="708545"/>
            <a:ext cx="3503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u="sng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Movimiento mediante Script externo</a:t>
            </a:r>
            <a:endParaRPr lang="es-ES" u="sng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171515B-65CA-1BBB-6D2B-CB30B41193CE}"/>
              </a:ext>
            </a:extLst>
          </p:cNvPr>
          <p:cNvCxnSpPr>
            <a:cxnSpLocks/>
          </p:cNvCxnSpPr>
          <p:nvPr/>
        </p:nvCxnSpPr>
        <p:spPr>
          <a:xfrm flipV="1">
            <a:off x="6553200" y="777352"/>
            <a:ext cx="0" cy="587351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ABB01361-A4B3-6C99-0DB4-09CACB1CDD0F}"/>
              </a:ext>
            </a:extLst>
          </p:cNvPr>
          <p:cNvSpPr txBox="1"/>
          <p:nvPr/>
        </p:nvSpPr>
        <p:spPr>
          <a:xfrm>
            <a:off x="7391400" y="708545"/>
            <a:ext cx="3503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u="sng" spc="-2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Trayectoria definida en </a:t>
            </a:r>
            <a:r>
              <a:rPr lang="es-ES_tradnl" u="sng" spc="-2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CoppeliaSim</a:t>
            </a:r>
            <a:endParaRPr lang="es-ES" u="sng" dirty="0"/>
          </a:p>
        </p:txBody>
      </p:sp>
      <p:pic>
        <p:nvPicPr>
          <p:cNvPr id="12" name="Imagen 1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271448-AC71-EEC2-F6E4-0214B4663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3" y="1077877"/>
            <a:ext cx="5118949" cy="2697974"/>
          </a:xfrm>
          <a:prstGeom prst="rect">
            <a:avLst/>
          </a:prstGeom>
        </p:spPr>
      </p:pic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F669CEA-4EEE-2DD5-DDE0-4E154F243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2" y="3952891"/>
            <a:ext cx="5118949" cy="2697974"/>
          </a:xfrm>
          <a:prstGeom prst="rect">
            <a:avLst/>
          </a:prstGeom>
        </p:spPr>
      </p:pic>
      <p:pic>
        <p:nvPicPr>
          <p:cNvPr id="15" name="Imagen 14" descr="Imagen que contiene Forma&#10;&#10;Descripción generada automáticamente">
            <a:extLst>
              <a:ext uri="{FF2B5EF4-FFF2-40B4-BE49-F238E27FC236}">
                <a16:creationId xmlns:a16="http://schemas.microsoft.com/office/drawing/2014/main" id="{18A7C2CE-096A-838A-6093-7D104DC42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16" y="1077877"/>
            <a:ext cx="3285994" cy="2697974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48685515-CB82-01FC-F0DD-9D388C74A123}"/>
              </a:ext>
            </a:extLst>
          </p:cNvPr>
          <p:cNvGrpSpPr/>
          <p:nvPr/>
        </p:nvGrpSpPr>
        <p:grpSpPr>
          <a:xfrm>
            <a:off x="7500216" y="3980226"/>
            <a:ext cx="3285994" cy="2670639"/>
            <a:chOff x="7500216" y="3980226"/>
            <a:chExt cx="3285994" cy="2670639"/>
          </a:xfrm>
        </p:grpSpPr>
        <p:pic>
          <p:nvPicPr>
            <p:cNvPr id="17" name="Imagen 16" descr="Un 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2EEA13D7-D24E-6B0A-5180-A16C15C49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216" y="3980226"/>
              <a:ext cx="3285994" cy="2670639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DF112B81-7908-721C-B8E2-8AFA6F967687}"/>
                </a:ext>
              </a:extLst>
            </p:cNvPr>
            <p:cNvSpPr/>
            <p:nvPr/>
          </p:nvSpPr>
          <p:spPr>
            <a:xfrm>
              <a:off x="7500216" y="6305107"/>
              <a:ext cx="293447" cy="345758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41747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75C79-F47E-3B58-7139-87D5A3F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Índice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8DC673E-6BD5-9CBB-9BD4-9842A1190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7180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57CE34-B644-0024-232D-315BE72A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14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CF0FD71-612A-04D7-58F5-4688E380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/>
              <a:t>Ideas generales del sistema planteado</a:t>
            </a:r>
          </a:p>
        </p:txBody>
      </p:sp>
      <p:pic>
        <p:nvPicPr>
          <p:cNvPr id="21" name="Imagen 20" descr="Imagen que contiene tabla, pequeño, colgando, luz&#10;&#10;Descripción generada automáticamente">
            <a:extLst>
              <a:ext uri="{FF2B5EF4-FFF2-40B4-BE49-F238E27FC236}">
                <a16:creationId xmlns:a16="http://schemas.microsoft.com/office/drawing/2014/main" id="{9A32B731-30BF-610C-B298-D8005F4B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0" y="2160086"/>
            <a:ext cx="5095330" cy="331731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91B6589-46FF-B88F-7CE6-ECD3411B91D4}"/>
              </a:ext>
            </a:extLst>
          </p:cNvPr>
          <p:cNvSpPr txBox="1"/>
          <p:nvPr/>
        </p:nvSpPr>
        <p:spPr>
          <a:xfrm>
            <a:off x="6681865" y="1955837"/>
            <a:ext cx="50953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Modelado y control de UAV dotado de múltiples cámaras (gran angular y orientables).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Modelado y control de </a:t>
            </a:r>
            <a:r>
              <a:rPr lang="es-ES" err="1"/>
              <a:t>gimbals</a:t>
            </a:r>
            <a:r>
              <a:rPr lang="es-ES"/>
              <a:t> para controlar el apuntamiento de las cámaras.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Algoritmos de gestión zoom óptico para mejor visualización de objetivos.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Desarrollo de algoritmos de visión por computador para la gestión de objetivos.</a:t>
            </a:r>
          </a:p>
          <a:p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Seguimiento visual de objetivos individuales o agrupaciones.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9D6088CE-4054-B4DC-532D-65CFE5658996}"/>
              </a:ext>
            </a:extLst>
          </p:cNvPr>
          <p:cNvSpPr/>
          <p:nvPr/>
        </p:nvSpPr>
        <p:spPr>
          <a:xfrm>
            <a:off x="105802" y="63421"/>
            <a:ext cx="2761422" cy="26153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74CC564F-44F1-55C8-ED2C-F1E4508CCA5C}"/>
              </a:ext>
            </a:extLst>
          </p:cNvPr>
          <p:cNvSpPr txBox="1"/>
          <p:nvPr/>
        </p:nvSpPr>
        <p:spPr>
          <a:xfrm>
            <a:off x="0" y="-5170"/>
            <a:ext cx="2761422" cy="2615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500" kern="1200">
                <a:solidFill>
                  <a:srgbClr val="002060"/>
                </a:solidFill>
              </a:rPr>
              <a:t>Introducción al sistema</a:t>
            </a:r>
            <a:endParaRPr lang="en-US" sz="1500" kern="1200">
              <a:solidFill>
                <a:srgbClr val="002060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0D4DCF1-E286-BD51-5B37-1BC3D3A5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210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57FFF-F165-8435-7E4B-47640628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pPr/>
              <a:t>29</a:t>
            </a:fld>
            <a:endParaRPr lang="es-ES" dirty="0"/>
          </a:p>
        </p:txBody>
      </p:sp>
      <p:pic>
        <p:nvPicPr>
          <p:cNvPr id="2" name="Video_TFG_3mins (1)">
            <a:hlinkClick r:id="" action="ppaction://media"/>
            <a:extLst>
              <a:ext uri="{FF2B5EF4-FFF2-40B4-BE49-F238E27FC236}">
                <a16:creationId xmlns:a16="http://schemas.microsoft.com/office/drawing/2014/main" id="{78E5CA0D-BBF6-B850-4AC8-75418A9E6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29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/>
              <a:t>[1] </a:t>
            </a:r>
            <a:r>
              <a:rPr lang="es-ES" sz="2400" i="1" err="1"/>
              <a:t>The</a:t>
            </a:r>
            <a:r>
              <a:rPr lang="es-ES" sz="2400" i="1"/>
              <a:t> Use </a:t>
            </a:r>
            <a:r>
              <a:rPr lang="es-ES" sz="2400" i="1" err="1"/>
              <a:t>of</a:t>
            </a:r>
            <a:r>
              <a:rPr lang="es-ES" sz="2400" i="1"/>
              <a:t> Drones in </a:t>
            </a:r>
            <a:r>
              <a:rPr lang="es-ES" sz="2400" i="1" err="1"/>
              <a:t>Agriculture</a:t>
            </a:r>
            <a:r>
              <a:rPr lang="es-ES" sz="2400" i="1"/>
              <a:t> </a:t>
            </a:r>
            <a:r>
              <a:rPr lang="es-ES" sz="2400" i="1" err="1"/>
              <a:t>Today</a:t>
            </a:r>
            <a:r>
              <a:rPr lang="es-ES" sz="2400" i="1" spc="-20">
                <a:effectLst/>
                <a:ea typeface="Calibri" panose="020F0502020204030204" pitchFamily="34" charset="0"/>
              </a:rPr>
              <a:t>, </a:t>
            </a:r>
            <a:r>
              <a:rPr lang="es-ES" sz="2400" spc="-2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>
                <a:ea typeface="Calibri" panose="020F0502020204030204" pitchFamily="34" charset="0"/>
                <a:hlinkClick r:id="rId2"/>
              </a:rPr>
              <a:t>https://enterprise-insights.dji.com/blog/drones-in-agriculture</a:t>
            </a:r>
            <a:r>
              <a:rPr lang="es-ES" sz="2400" spc="-20">
                <a:ea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s-ES" sz="2400"/>
              <a:t>[2] </a:t>
            </a:r>
            <a:r>
              <a:rPr lang="es-ES" sz="2400" i="1"/>
              <a:t>Drones </a:t>
            </a:r>
            <a:r>
              <a:rPr lang="es-ES" sz="2400" i="1" err="1"/>
              <a:t>Help</a:t>
            </a:r>
            <a:r>
              <a:rPr lang="es-ES" sz="2400" i="1"/>
              <a:t> More </a:t>
            </a:r>
            <a:r>
              <a:rPr lang="es-ES" sz="2400" i="1" err="1"/>
              <a:t>For</a:t>
            </a:r>
            <a:r>
              <a:rPr lang="es-ES" sz="2400" i="1"/>
              <a:t> </a:t>
            </a:r>
            <a:r>
              <a:rPr lang="es-ES" sz="2400" i="1" err="1"/>
              <a:t>Traffic</a:t>
            </a:r>
            <a:r>
              <a:rPr lang="es-ES" sz="2400" i="1"/>
              <a:t> Police</a:t>
            </a:r>
            <a:r>
              <a:rPr lang="es-ES" sz="2400" i="1" spc="-20">
                <a:effectLst/>
                <a:ea typeface="Calibri" panose="020F0502020204030204" pitchFamily="34" charset="0"/>
              </a:rPr>
              <a:t>, </a:t>
            </a:r>
            <a:r>
              <a:rPr lang="es-ES" sz="2400" spc="-2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>
                <a:hlinkClick r:id="rId3"/>
              </a:rPr>
              <a:t>https://www.welkinuav.com/drones-help-more-for-traffic-police/</a:t>
            </a:r>
            <a:r>
              <a:rPr lang="es-ES" sz="2400" spc="-20">
                <a:ea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s-ES" sz="2400"/>
              <a:t>[3] </a:t>
            </a:r>
            <a:r>
              <a:rPr lang="es-ES" sz="2400" i="1"/>
              <a:t>4K, VR and Drones: </a:t>
            </a:r>
            <a:r>
              <a:rPr lang="es-ES" sz="2400" i="1" err="1"/>
              <a:t>The</a:t>
            </a:r>
            <a:r>
              <a:rPr lang="es-ES" sz="2400" i="1"/>
              <a:t> </a:t>
            </a:r>
            <a:r>
              <a:rPr lang="es-ES" sz="2400" i="1" err="1"/>
              <a:t>Evolution</a:t>
            </a:r>
            <a:r>
              <a:rPr lang="es-ES" sz="2400" i="1"/>
              <a:t> </a:t>
            </a:r>
            <a:r>
              <a:rPr lang="es-ES" sz="2400" i="1" err="1"/>
              <a:t>of</a:t>
            </a:r>
            <a:r>
              <a:rPr lang="es-ES" sz="2400" i="1"/>
              <a:t> </a:t>
            </a:r>
            <a:r>
              <a:rPr lang="es-ES" sz="2400" i="1" err="1"/>
              <a:t>Sports</a:t>
            </a:r>
            <a:r>
              <a:rPr lang="es-ES" sz="2400" i="1"/>
              <a:t> </a:t>
            </a:r>
            <a:r>
              <a:rPr lang="es-ES" sz="2400" i="1" err="1"/>
              <a:t>Broadcasting</a:t>
            </a:r>
            <a:r>
              <a:rPr lang="es-ES" sz="2400" i="1" spc="-20">
                <a:effectLst/>
                <a:ea typeface="Calibri" panose="020F0502020204030204" pitchFamily="34" charset="0"/>
              </a:rPr>
              <a:t>, </a:t>
            </a:r>
            <a:r>
              <a:rPr lang="es-ES" sz="2400" spc="-2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>
                <a:ea typeface="Calibri" panose="020F0502020204030204" pitchFamily="34" charset="0"/>
                <a:hlinkClick r:id="rId4"/>
              </a:rPr>
              <a:t>https://www.workinsports.com/resourcecenter/jobseeker/pages/4k-vr-and-drones-the-evolution-of-sports-broadcasting</a:t>
            </a:r>
            <a:r>
              <a:rPr lang="es-ES" sz="2400" spc="-20">
                <a:ea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s-ES" sz="2400"/>
              <a:t>[4] </a:t>
            </a:r>
            <a:r>
              <a:rPr lang="en-US" sz="2400" i="1"/>
              <a:t>COCO Dataset: All You Need to Know to Get Started</a:t>
            </a:r>
            <a:r>
              <a:rPr lang="es-ES" sz="2400" i="1" spc="-20">
                <a:effectLst/>
                <a:ea typeface="Calibri" panose="020F0502020204030204" pitchFamily="34" charset="0"/>
              </a:rPr>
              <a:t>, </a:t>
            </a:r>
            <a:r>
              <a:rPr lang="es-ES" sz="2400" spc="-2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>
                <a:ea typeface="Calibri" panose="020F0502020204030204" pitchFamily="34" charset="0"/>
                <a:hlinkClick r:id="rId5"/>
              </a:rPr>
              <a:t>https://www.v7labs.com/blog/coco-dataset-guide</a:t>
            </a:r>
            <a:r>
              <a:rPr lang="es-ES" sz="2400" spc="-20">
                <a:ea typeface="Calibri" panose="020F0502020204030204" pitchFamily="34" charset="0"/>
              </a:rPr>
              <a:t>.</a:t>
            </a:r>
            <a:endParaRPr lang="es-ES" sz="2400"/>
          </a:p>
          <a:p>
            <a:pPr marL="0" indent="0">
              <a:buNone/>
            </a:pPr>
            <a:r>
              <a:rPr lang="es-ES" sz="2400"/>
              <a:t>[5] </a:t>
            </a:r>
            <a:r>
              <a:rPr lang="es-ES" sz="2400" i="1" err="1"/>
              <a:t>Implementation</a:t>
            </a:r>
            <a:r>
              <a:rPr lang="es-ES" sz="2400" i="1"/>
              <a:t> </a:t>
            </a:r>
            <a:r>
              <a:rPr lang="es-ES" sz="2400" i="1" err="1"/>
              <a:t>of</a:t>
            </a:r>
            <a:r>
              <a:rPr lang="es-ES" sz="2400" i="1"/>
              <a:t> YOLOv3: </a:t>
            </a:r>
            <a:r>
              <a:rPr lang="es-ES" sz="2400" i="1" err="1"/>
              <a:t>Simplified</a:t>
            </a:r>
            <a:r>
              <a:rPr lang="es-ES" sz="2400" i="1" spc="-20">
                <a:effectLst/>
                <a:ea typeface="Calibri" panose="020F0502020204030204" pitchFamily="34" charset="0"/>
              </a:rPr>
              <a:t>, </a:t>
            </a:r>
            <a:r>
              <a:rPr lang="es-ES" sz="2400" spc="-2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>
                <a:ea typeface="Calibri" panose="020F0502020204030204" pitchFamily="34" charset="0"/>
                <a:hlinkClick r:id="rId6"/>
              </a:rPr>
              <a:t>https://www.analyticsvidhya.com/blog/2021/06/implementation-of-yolov3-simplified/</a:t>
            </a:r>
            <a:r>
              <a:rPr lang="es-ES" sz="2400" spc="-20">
                <a:ea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s-ES" sz="2400" spc="-20"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s-ES" sz="2400" spc="-20"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s-ES" sz="2400" spc="-20">
              <a:ea typeface="Calibri" panose="020F050202020403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0A2BE7A-A4FF-5D0F-6233-E0CF8FAC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1D41720E-9A48-0674-E4B4-A28FAD67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4" y="1206002"/>
            <a:ext cx="5618257" cy="1671430"/>
          </a:xfrm>
          <a:prstGeom prst="rect">
            <a:avLst/>
          </a:prstGeom>
        </p:spPr>
      </p:pic>
      <p:pic>
        <p:nvPicPr>
          <p:cNvPr id="20" name="Imagen 1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2E54455-2FC9-812A-F31A-0D66CE07F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80" y="1206002"/>
            <a:ext cx="5516044" cy="1737553"/>
          </a:xfrm>
          <a:prstGeom prst="rect">
            <a:avLst/>
          </a:prstGeom>
        </p:spPr>
      </p:pic>
      <p:pic>
        <p:nvPicPr>
          <p:cNvPr id="12" name="Imagen 11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4973211B-0F5B-B3DD-6F7F-F2E96F334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49" y="4450777"/>
            <a:ext cx="1947475" cy="1947475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59DE3894-7611-A339-41D6-614F6DF33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958" y="4014787"/>
            <a:ext cx="4173070" cy="2076102"/>
          </a:xfrm>
          <a:prstGeom prst="rect">
            <a:avLst/>
          </a:prstGeom>
        </p:spPr>
      </p:pic>
      <p:pic>
        <p:nvPicPr>
          <p:cNvPr id="9" name="Imagen 8" descr="Imagen que contiene colorido, tabla&#10;&#10;Descripción generada automáticamente">
            <a:extLst>
              <a:ext uri="{FF2B5EF4-FFF2-40B4-BE49-F238E27FC236}">
                <a16:creationId xmlns:a16="http://schemas.microsoft.com/office/drawing/2014/main" id="{5951AA16-E307-337E-0596-D88C3B2DC7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51" y="4450777"/>
            <a:ext cx="2133097" cy="190379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A50DFCEB-46EB-051C-BE5B-E7DAAC2E438D}"/>
              </a:ext>
            </a:extLst>
          </p:cNvPr>
          <p:cNvSpPr/>
          <p:nvPr/>
        </p:nvSpPr>
        <p:spPr>
          <a:xfrm>
            <a:off x="105802" y="63421"/>
            <a:ext cx="2761422" cy="26153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167242E7-6AA9-E5FA-7B25-C636A9F1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8303"/>
            <a:ext cx="2743200" cy="365125"/>
          </a:xfrm>
        </p:spPr>
        <p:txBody>
          <a:bodyPr/>
          <a:lstStyle/>
          <a:p>
            <a:fld id="{3A40A118-558F-455F-A716-DA35B9BD2EBD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CA0CA83-C4F1-A045-66C6-B1A771071D09}"/>
              </a:ext>
            </a:extLst>
          </p:cNvPr>
          <p:cNvSpPr txBox="1"/>
          <p:nvPr/>
        </p:nvSpPr>
        <p:spPr>
          <a:xfrm>
            <a:off x="0" y="-15674"/>
            <a:ext cx="2761422" cy="2615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500" kern="1200">
                <a:solidFill>
                  <a:srgbClr val="002060"/>
                </a:solidFill>
              </a:rPr>
              <a:t>Introducción al sistema</a:t>
            </a:r>
            <a:endParaRPr lang="en-US" sz="1500" kern="1200">
              <a:solidFill>
                <a:srgbClr val="002060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35FCFD3-EEB8-F574-CC01-DBCBEFFDCE7A}"/>
              </a:ext>
            </a:extLst>
          </p:cNvPr>
          <p:cNvSpPr txBox="1">
            <a:spLocks/>
          </p:cNvSpPr>
          <p:nvPr/>
        </p:nvSpPr>
        <p:spPr>
          <a:xfrm>
            <a:off x="2113611" y="-296469"/>
            <a:ext cx="9806313" cy="12635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u="sng" dirty="0" err="1"/>
              <a:t>Objetivo</a:t>
            </a:r>
            <a:r>
              <a:rPr lang="en-US" sz="3200" b="1" u="sng" dirty="0"/>
              <a:t> del Proyecto:</a:t>
            </a:r>
            <a:r>
              <a:rPr lang="en-US" sz="3200" b="1" dirty="0"/>
              <a:t> </a:t>
            </a:r>
            <a:r>
              <a:rPr lang="en-US" sz="3200" dirty="0" err="1"/>
              <a:t>Modelado</a:t>
            </a:r>
            <a:r>
              <a:rPr lang="en-US" sz="3200" dirty="0"/>
              <a:t> e </a:t>
            </a:r>
            <a:r>
              <a:rPr lang="en-US" sz="3200" dirty="0" err="1"/>
              <a:t>implementación</a:t>
            </a:r>
            <a:r>
              <a:rPr lang="en-US" sz="3200" dirty="0"/>
              <a:t> del Sistema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Simulador</a:t>
            </a:r>
            <a:r>
              <a:rPr lang="en-US" sz="3200" dirty="0"/>
              <a:t> </a:t>
            </a:r>
            <a:r>
              <a:rPr lang="en-US" sz="3200" dirty="0" err="1"/>
              <a:t>CoppeliaSim</a:t>
            </a:r>
            <a:r>
              <a:rPr lang="en-US" sz="3200" dirty="0"/>
              <a:t> </a:t>
            </a:r>
          </a:p>
        </p:txBody>
      </p: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C189D79C-B3FB-3DD3-2029-3E504E1C3D59}"/>
              </a:ext>
            </a:extLst>
          </p:cNvPr>
          <p:cNvCxnSpPr>
            <a:cxnSpLocks/>
          </p:cNvCxnSpPr>
          <p:nvPr/>
        </p:nvCxnSpPr>
        <p:spPr>
          <a:xfrm>
            <a:off x="0" y="4223657"/>
            <a:ext cx="361405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88AA1FC8-80CA-68CC-822F-48E77934ECC9}"/>
              </a:ext>
            </a:extLst>
          </p:cNvPr>
          <p:cNvCxnSpPr>
            <a:cxnSpLocks/>
          </p:cNvCxnSpPr>
          <p:nvPr/>
        </p:nvCxnSpPr>
        <p:spPr>
          <a:xfrm>
            <a:off x="3614057" y="3178629"/>
            <a:ext cx="0" cy="367937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4373D7A8-3292-A150-A297-6520E436AD80}"/>
              </a:ext>
            </a:extLst>
          </p:cNvPr>
          <p:cNvCxnSpPr>
            <a:cxnSpLocks/>
          </p:cNvCxnSpPr>
          <p:nvPr/>
        </p:nvCxnSpPr>
        <p:spPr>
          <a:xfrm>
            <a:off x="8534400" y="4223657"/>
            <a:ext cx="3657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1BBE67F1-9215-641C-9424-180AC0597065}"/>
              </a:ext>
            </a:extLst>
          </p:cNvPr>
          <p:cNvCxnSpPr>
            <a:cxnSpLocks/>
          </p:cNvCxnSpPr>
          <p:nvPr/>
        </p:nvCxnSpPr>
        <p:spPr>
          <a:xfrm>
            <a:off x="3614057" y="3178629"/>
            <a:ext cx="492034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6CC80510-C5EA-A9CC-FB40-59C22280DD7C}"/>
              </a:ext>
            </a:extLst>
          </p:cNvPr>
          <p:cNvCxnSpPr>
            <a:cxnSpLocks/>
          </p:cNvCxnSpPr>
          <p:nvPr/>
        </p:nvCxnSpPr>
        <p:spPr>
          <a:xfrm>
            <a:off x="8534400" y="3154817"/>
            <a:ext cx="0" cy="37031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91BF2656-0007-6A9F-8A00-B48B282EF93B}"/>
              </a:ext>
            </a:extLst>
          </p:cNvPr>
          <p:cNvCxnSpPr>
            <a:cxnSpLocks/>
          </p:cNvCxnSpPr>
          <p:nvPr/>
        </p:nvCxnSpPr>
        <p:spPr>
          <a:xfrm>
            <a:off x="6100082" y="967066"/>
            <a:ext cx="0" cy="21877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47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CF0FD71-612A-04D7-58F5-4688E380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565" y="5612477"/>
            <a:ext cx="7015910" cy="7245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Motivación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aplicaciones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Un helicóptero volando en el cielo&#10;&#10;Descripción generada automáticamente">
            <a:extLst>
              <a:ext uri="{FF2B5EF4-FFF2-40B4-BE49-F238E27FC236}">
                <a16:creationId xmlns:a16="http://schemas.microsoft.com/office/drawing/2014/main" id="{3A25BD9E-C82C-0DFC-6CA3-ADC50A73E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9" r="33236" b="4"/>
          <a:stretch/>
        </p:blipFill>
        <p:spPr>
          <a:xfrm>
            <a:off x="4050406" y="10"/>
            <a:ext cx="4072229" cy="4605671"/>
          </a:xfrm>
          <a:prstGeom prst="rect">
            <a:avLst/>
          </a:prstGeom>
        </p:spPr>
      </p:pic>
      <p:pic>
        <p:nvPicPr>
          <p:cNvPr id="11" name="Imagen 10" descr="Imagen que contiene exterior, pasto, edificio, grande&#10;&#10;Descripción generada automáticamente">
            <a:extLst>
              <a:ext uri="{FF2B5EF4-FFF2-40B4-BE49-F238E27FC236}">
                <a16:creationId xmlns:a16="http://schemas.microsoft.com/office/drawing/2014/main" id="{4E818226-C905-2DA5-1282-973E9373D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r="34348" b="-2"/>
          <a:stretch/>
        </p:blipFill>
        <p:spPr>
          <a:xfrm>
            <a:off x="8121253" y="10"/>
            <a:ext cx="4070747" cy="460567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8BE462D-E495-3E62-5CC3-9693D110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5433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739F71-965D-62D2-7B27-C5AB2F8BD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FDCD924-CA02-003A-7AAC-53F9D34EF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agen 14" descr="Una carretera con autos&#10;&#10;Descripción generada automáticamente">
            <a:extLst>
              <a:ext uri="{FF2B5EF4-FFF2-40B4-BE49-F238E27FC236}">
                <a16:creationId xmlns:a16="http://schemas.microsoft.com/office/drawing/2014/main" id="{A6C40853-9B22-A912-A5D1-D336FB6B1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4050406" cy="455434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CCAFD78-BAB2-B2C4-73AF-E4B6B96E0B93}"/>
              </a:ext>
            </a:extLst>
          </p:cNvPr>
          <p:cNvSpPr txBox="1"/>
          <p:nvPr/>
        </p:nvSpPr>
        <p:spPr>
          <a:xfrm>
            <a:off x="794479" y="4616018"/>
            <a:ext cx="25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Monitoreo del tráfico [1]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AEBDE5A-CC0C-2B79-78FC-CDD128EEB2BD}"/>
              </a:ext>
            </a:extLst>
          </p:cNvPr>
          <p:cNvSpPr txBox="1"/>
          <p:nvPr/>
        </p:nvSpPr>
        <p:spPr>
          <a:xfrm>
            <a:off x="4267305" y="4616018"/>
            <a:ext cx="367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Tareas de agricultura (supervisión, regadío, insecticidas…) [2]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53C7A6E-2BBE-9D68-C1F9-A68F5BE06ECF}"/>
              </a:ext>
            </a:extLst>
          </p:cNvPr>
          <p:cNvSpPr txBox="1"/>
          <p:nvPr/>
        </p:nvSpPr>
        <p:spPr>
          <a:xfrm>
            <a:off x="8121253" y="4674174"/>
            <a:ext cx="4248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Retransmisiones de eventos deportivos [3]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AB1596B-9278-C6EB-9630-7FDEE36DE939}"/>
              </a:ext>
            </a:extLst>
          </p:cNvPr>
          <p:cNvGrpSpPr/>
          <p:nvPr/>
        </p:nvGrpSpPr>
        <p:grpSpPr>
          <a:xfrm>
            <a:off x="46501" y="6576453"/>
            <a:ext cx="2761422" cy="261534"/>
            <a:chOff x="1172126" y="908559"/>
            <a:chExt cx="2114937" cy="897246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68032688-1C5A-1C7C-BB69-600C12601586}"/>
                </a:ext>
              </a:extLst>
            </p:cNvPr>
            <p:cNvSpPr/>
            <p:nvPr/>
          </p:nvSpPr>
          <p:spPr>
            <a:xfrm>
              <a:off x="1172126" y="908559"/>
              <a:ext cx="2114937" cy="89724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53179F39-E925-2FAC-D7BA-7D958E5CB2C2}"/>
                </a:ext>
              </a:extLst>
            </p:cNvPr>
            <p:cNvSpPr txBox="1"/>
            <p:nvPr/>
          </p:nvSpPr>
          <p:spPr>
            <a:xfrm>
              <a:off x="1172126" y="908559"/>
              <a:ext cx="2114937" cy="897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500" kern="1200">
                  <a:solidFill>
                    <a:srgbClr val="002060"/>
                  </a:solidFill>
                </a:rPr>
                <a:t>Introducción al sistema</a:t>
              </a:r>
              <a:endParaRPr lang="en-US" sz="1500" kern="1200">
                <a:solidFill>
                  <a:srgbClr val="002060"/>
                </a:solidFill>
              </a:endParaRPr>
            </a:p>
          </p:txBody>
        </p:sp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BFED69-D0FA-049D-684D-B47C567B8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370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CF0FD71-612A-04D7-58F5-4688E380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/>
              <a:t>Esquema general del sistema</a:t>
            </a:r>
          </a:p>
        </p:txBody>
      </p:sp>
      <p:sp>
        <p:nvSpPr>
          <p:cNvPr id="2" name="Rectángulo 1">
            <a:hlinkClick r:id="rId2" action="ppaction://hlinksldjump"/>
            <a:extLst>
              <a:ext uri="{FF2B5EF4-FFF2-40B4-BE49-F238E27FC236}">
                <a16:creationId xmlns:a16="http://schemas.microsoft.com/office/drawing/2014/main" id="{501D0356-38A9-CAF8-AF1C-F97A774B375F}"/>
              </a:ext>
            </a:extLst>
          </p:cNvPr>
          <p:cNvSpPr/>
          <p:nvPr/>
        </p:nvSpPr>
        <p:spPr>
          <a:xfrm>
            <a:off x="4899422" y="3252135"/>
            <a:ext cx="2498226" cy="93153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3" name="Cuadro de texto 2">
            <a:extLst>
              <a:ext uri="{FF2B5EF4-FFF2-40B4-BE49-F238E27FC236}">
                <a16:creationId xmlns:a16="http://schemas.microsoft.com/office/drawing/2014/main" id="{1DADF05C-EF68-CD8F-5938-B8D965606D60}"/>
              </a:ext>
            </a:extLst>
          </p:cNvPr>
          <p:cNvSpPr txBox="1"/>
          <p:nvPr/>
        </p:nvSpPr>
        <p:spPr>
          <a:xfrm>
            <a:off x="4899422" y="3447224"/>
            <a:ext cx="2498226" cy="55521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2400" spc="-20" err="1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CoppeliaSim</a:t>
            </a:r>
            <a:endParaRPr lang="es-ES" sz="2400" spc="-2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Flecha: arriba y abajo 6">
            <a:extLst>
              <a:ext uri="{FF2B5EF4-FFF2-40B4-BE49-F238E27FC236}">
                <a16:creationId xmlns:a16="http://schemas.microsoft.com/office/drawing/2014/main" id="{B414B929-371D-A61B-F2AC-10D21BCCF2C4}"/>
              </a:ext>
            </a:extLst>
          </p:cNvPr>
          <p:cNvSpPr/>
          <p:nvPr/>
        </p:nvSpPr>
        <p:spPr>
          <a:xfrm>
            <a:off x="6066628" y="2395792"/>
            <a:ext cx="229850" cy="66955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AFF5942-1936-02D3-36E1-9166E1088CDA}"/>
              </a:ext>
            </a:extLst>
          </p:cNvPr>
          <p:cNvGrpSpPr/>
          <p:nvPr/>
        </p:nvGrpSpPr>
        <p:grpSpPr>
          <a:xfrm>
            <a:off x="647142" y="3245832"/>
            <a:ext cx="2498226" cy="937838"/>
            <a:chOff x="4846887" y="1306411"/>
            <a:chExt cx="2498226" cy="937838"/>
          </a:xfrm>
        </p:grpSpPr>
        <p:sp>
          <p:nvSpPr>
            <p:cNvPr id="8" name="Rectángulo 7">
              <a:hlinkClick r:id="rId2" action="ppaction://hlinksldjump"/>
              <a:extLst>
                <a:ext uri="{FF2B5EF4-FFF2-40B4-BE49-F238E27FC236}">
                  <a16:creationId xmlns:a16="http://schemas.microsoft.com/office/drawing/2014/main" id="{18D35F63-2FB5-2667-891A-8EEE34B2C4A8}"/>
                </a:ext>
              </a:extLst>
            </p:cNvPr>
            <p:cNvSpPr/>
            <p:nvPr/>
          </p:nvSpPr>
          <p:spPr>
            <a:xfrm>
              <a:off x="4846887" y="1312713"/>
              <a:ext cx="2498226" cy="93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5EA65EB1-A48C-3A17-9043-EA8E5D53CC98}"/>
                </a:ext>
              </a:extLst>
            </p:cNvPr>
            <p:cNvSpPr txBox="1"/>
            <p:nvPr/>
          </p:nvSpPr>
          <p:spPr>
            <a:xfrm>
              <a:off x="4846887" y="1306411"/>
              <a:ext cx="2498226" cy="8940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900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Controlador de posicionamiento del UAV</a:t>
              </a:r>
              <a:endParaRPr lang="es-ES" sz="1900" spc="-2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68FC405-4FDB-3A48-30C6-16905DE01289}"/>
              </a:ext>
            </a:extLst>
          </p:cNvPr>
          <p:cNvGrpSpPr/>
          <p:nvPr/>
        </p:nvGrpSpPr>
        <p:grpSpPr>
          <a:xfrm>
            <a:off x="4889978" y="5575964"/>
            <a:ext cx="2498226" cy="931537"/>
            <a:chOff x="4846887" y="1312713"/>
            <a:chExt cx="2498226" cy="931537"/>
          </a:xfrm>
        </p:grpSpPr>
        <p:sp>
          <p:nvSpPr>
            <p:cNvPr id="12" name="Rectángulo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079D19BC-7B20-5400-7AED-EB40495A2A80}"/>
                </a:ext>
              </a:extLst>
            </p:cNvPr>
            <p:cNvSpPr/>
            <p:nvPr/>
          </p:nvSpPr>
          <p:spPr>
            <a:xfrm>
              <a:off x="4846887" y="1312713"/>
              <a:ext cx="2498226" cy="93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13" name="Cuadro de texto 2">
              <a:extLst>
                <a:ext uri="{FF2B5EF4-FFF2-40B4-BE49-F238E27FC236}">
                  <a16:creationId xmlns:a16="http://schemas.microsoft.com/office/drawing/2014/main" id="{32416628-A38C-3EEB-358C-9FD667858FB2}"/>
                </a:ext>
              </a:extLst>
            </p:cNvPr>
            <p:cNvSpPr txBox="1"/>
            <p:nvPr/>
          </p:nvSpPr>
          <p:spPr>
            <a:xfrm>
              <a:off x="4846887" y="1463504"/>
              <a:ext cx="2498226" cy="7807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Controladores de </a:t>
              </a:r>
              <a:r>
                <a:rPr lang="es-ES" spc="-20" err="1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gimbals</a:t>
              </a:r>
              <a:r>
                <a:rPr lang="es-ES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para cámaras orientables</a:t>
              </a:r>
              <a:endParaRPr lang="es-ES" spc="-2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Elipse 13">
            <a:extLst>
              <a:ext uri="{FF2B5EF4-FFF2-40B4-BE49-F238E27FC236}">
                <a16:creationId xmlns:a16="http://schemas.microsoft.com/office/drawing/2014/main" id="{C3571E25-5B72-4554-6B30-C83AA6107ECD}"/>
              </a:ext>
            </a:extLst>
          </p:cNvPr>
          <p:cNvSpPr/>
          <p:nvPr/>
        </p:nvSpPr>
        <p:spPr>
          <a:xfrm>
            <a:off x="3987384" y="2758190"/>
            <a:ext cx="4392118" cy="2042594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B0CA4A-2006-C6F7-2D05-E66E2C6EB812}"/>
              </a:ext>
            </a:extLst>
          </p:cNvPr>
          <p:cNvSpPr txBox="1"/>
          <p:nvPr/>
        </p:nvSpPr>
        <p:spPr>
          <a:xfrm rot="20593524">
            <a:off x="3697849" y="2404537"/>
            <a:ext cx="24015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>
                <a:solidFill>
                  <a:schemeClr val="tx2"/>
                </a:solidFill>
              </a:rPr>
              <a:t>Plugin </a:t>
            </a:r>
            <a:r>
              <a:rPr lang="es-ES" sz="1500" err="1">
                <a:solidFill>
                  <a:schemeClr val="tx2"/>
                </a:solidFill>
              </a:rPr>
              <a:t>ZeroMQ</a:t>
            </a:r>
            <a:r>
              <a:rPr lang="es-ES" sz="1500">
                <a:solidFill>
                  <a:schemeClr val="tx2"/>
                </a:solidFill>
              </a:rPr>
              <a:t> para           cliente remoto </a:t>
            </a:r>
            <a:r>
              <a:rPr lang="es-ES" sz="1500" err="1">
                <a:solidFill>
                  <a:schemeClr val="tx2"/>
                </a:solidFill>
              </a:rPr>
              <a:t>CoppeliaSim</a:t>
            </a:r>
            <a:endParaRPr lang="es-ES" sz="1500">
              <a:solidFill>
                <a:schemeClr val="tx2"/>
              </a:solidFill>
            </a:endParaRPr>
          </a:p>
        </p:txBody>
      </p:sp>
      <p:sp>
        <p:nvSpPr>
          <p:cNvPr id="16" name="Flecha: arriba y abajo 15">
            <a:extLst>
              <a:ext uri="{FF2B5EF4-FFF2-40B4-BE49-F238E27FC236}">
                <a16:creationId xmlns:a16="http://schemas.microsoft.com/office/drawing/2014/main" id="{5BD67B89-1FDD-D35F-B111-1C8BACFF0639}"/>
              </a:ext>
            </a:extLst>
          </p:cNvPr>
          <p:cNvSpPr/>
          <p:nvPr/>
        </p:nvSpPr>
        <p:spPr>
          <a:xfrm rot="5400000">
            <a:off x="8104807" y="3059439"/>
            <a:ext cx="234665" cy="134911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rriba y abajo 16">
            <a:extLst>
              <a:ext uri="{FF2B5EF4-FFF2-40B4-BE49-F238E27FC236}">
                <a16:creationId xmlns:a16="http://schemas.microsoft.com/office/drawing/2014/main" id="{7B88C14E-8AC3-813D-61B6-C39A0EB0FC8D}"/>
              </a:ext>
            </a:extLst>
          </p:cNvPr>
          <p:cNvSpPr/>
          <p:nvPr/>
        </p:nvSpPr>
        <p:spPr>
          <a:xfrm>
            <a:off x="6066628" y="4378760"/>
            <a:ext cx="229850" cy="93153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48E28CF-6F89-441B-0CB4-12C29BA9628B}"/>
              </a:ext>
            </a:extLst>
          </p:cNvPr>
          <p:cNvGrpSpPr/>
          <p:nvPr/>
        </p:nvGrpSpPr>
        <p:grpSpPr>
          <a:xfrm>
            <a:off x="9046631" y="5575965"/>
            <a:ext cx="2498226" cy="931537"/>
            <a:chOff x="4846887" y="1312713"/>
            <a:chExt cx="2498226" cy="931537"/>
          </a:xfrm>
          <a:solidFill>
            <a:srgbClr val="C00000"/>
          </a:solidFill>
        </p:grpSpPr>
        <p:sp>
          <p:nvSpPr>
            <p:cNvPr id="19" name="Rectángulo 18">
              <a:hlinkClick r:id="rId2" action="ppaction://hlinksldjump"/>
              <a:extLst>
                <a:ext uri="{FF2B5EF4-FFF2-40B4-BE49-F238E27FC236}">
                  <a16:creationId xmlns:a16="http://schemas.microsoft.com/office/drawing/2014/main" id="{5C01CAA4-7D94-7FDA-7165-0081A82122B9}"/>
                </a:ext>
              </a:extLst>
            </p:cNvPr>
            <p:cNvSpPr/>
            <p:nvPr/>
          </p:nvSpPr>
          <p:spPr>
            <a:xfrm>
              <a:off x="4846887" y="1312713"/>
              <a:ext cx="2498226" cy="93153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20" name="Cuadro de texto 2">
              <a:extLst>
                <a:ext uri="{FF2B5EF4-FFF2-40B4-BE49-F238E27FC236}">
                  <a16:creationId xmlns:a16="http://schemas.microsoft.com/office/drawing/2014/main" id="{BE0537E3-B1C4-6B04-E552-6BBABA6E8F07}"/>
                </a:ext>
              </a:extLst>
            </p:cNvPr>
            <p:cNvSpPr txBox="1"/>
            <p:nvPr/>
          </p:nvSpPr>
          <p:spPr>
            <a:xfrm>
              <a:off x="4899285" y="1350190"/>
              <a:ext cx="2445827" cy="894060"/>
            </a:xfrm>
            <a:prstGeom prst="rect">
              <a:avLst/>
            </a:prstGeom>
            <a:grp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Algoritmos de </a:t>
              </a:r>
              <a:r>
                <a:rPr lang="es-ES" i="1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Tracking</a:t>
              </a:r>
              <a:r>
                <a:rPr lang="es-ES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para Cámaras Orientables</a:t>
              </a:r>
              <a:endParaRPr lang="es-ES" spc="-2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0001D34-70BA-9934-A7AA-D69CF2320E30}"/>
              </a:ext>
            </a:extLst>
          </p:cNvPr>
          <p:cNvGrpSpPr/>
          <p:nvPr/>
        </p:nvGrpSpPr>
        <p:grpSpPr>
          <a:xfrm>
            <a:off x="9046631" y="3259413"/>
            <a:ext cx="2498226" cy="931537"/>
            <a:chOff x="4846887" y="1312713"/>
            <a:chExt cx="2498226" cy="931537"/>
          </a:xfrm>
        </p:grpSpPr>
        <p:sp>
          <p:nvSpPr>
            <p:cNvPr id="24" name="Rectángulo 23">
              <a:hlinkClick r:id="rId2" action="ppaction://hlinksldjump"/>
              <a:extLst>
                <a:ext uri="{FF2B5EF4-FFF2-40B4-BE49-F238E27FC236}">
                  <a16:creationId xmlns:a16="http://schemas.microsoft.com/office/drawing/2014/main" id="{05C5416F-FEAF-AB49-ED0F-C38A68822EC0}"/>
                </a:ext>
              </a:extLst>
            </p:cNvPr>
            <p:cNvSpPr/>
            <p:nvPr/>
          </p:nvSpPr>
          <p:spPr>
            <a:xfrm>
              <a:off x="4846887" y="1312713"/>
              <a:ext cx="2498226" cy="93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25" name="Cuadro de texto 2">
              <a:extLst>
                <a:ext uri="{FF2B5EF4-FFF2-40B4-BE49-F238E27FC236}">
                  <a16:creationId xmlns:a16="http://schemas.microsoft.com/office/drawing/2014/main" id="{39C4058C-936B-BFFC-3F0E-A26475306496}"/>
                </a:ext>
              </a:extLst>
            </p:cNvPr>
            <p:cNvSpPr txBox="1"/>
            <p:nvPr/>
          </p:nvSpPr>
          <p:spPr>
            <a:xfrm>
              <a:off x="4846887" y="1463504"/>
              <a:ext cx="2498226" cy="78074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>
                  <a:solidFill>
                    <a:srgbClr val="FFFFFF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Gestión</a:t>
              </a:r>
              <a:r>
                <a:rPr lang="es-ES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de zoom óptico para cámaras orientables</a:t>
              </a:r>
              <a:endParaRPr lang="es-ES" spc="-2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Flecha: arriba y abajo 25">
            <a:extLst>
              <a:ext uri="{FF2B5EF4-FFF2-40B4-BE49-F238E27FC236}">
                <a16:creationId xmlns:a16="http://schemas.microsoft.com/office/drawing/2014/main" id="{21C3AF7A-24E4-59ED-B15D-909A147B5E5A}"/>
              </a:ext>
            </a:extLst>
          </p:cNvPr>
          <p:cNvSpPr/>
          <p:nvPr/>
        </p:nvSpPr>
        <p:spPr>
          <a:xfrm rot="5400000">
            <a:off x="3852527" y="3059440"/>
            <a:ext cx="234665" cy="134911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: arriba y abajo 26">
            <a:extLst>
              <a:ext uri="{FF2B5EF4-FFF2-40B4-BE49-F238E27FC236}">
                <a16:creationId xmlns:a16="http://schemas.microsoft.com/office/drawing/2014/main" id="{DAF6025A-3308-BC0F-B54B-2FFF7AC51BC7}"/>
              </a:ext>
            </a:extLst>
          </p:cNvPr>
          <p:cNvSpPr/>
          <p:nvPr/>
        </p:nvSpPr>
        <p:spPr>
          <a:xfrm rot="7364618">
            <a:off x="8013121" y="3951666"/>
            <a:ext cx="241896" cy="2014373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0F52D2-31F3-FFE4-0689-3B35DDB8FCB9}"/>
              </a:ext>
            </a:extLst>
          </p:cNvPr>
          <p:cNvGrpSpPr/>
          <p:nvPr/>
        </p:nvGrpSpPr>
        <p:grpSpPr>
          <a:xfrm>
            <a:off x="4889978" y="1138856"/>
            <a:ext cx="2507670" cy="931536"/>
            <a:chOff x="4846887" y="1312713"/>
            <a:chExt cx="2507670" cy="931536"/>
          </a:xfrm>
        </p:grpSpPr>
        <p:sp>
          <p:nvSpPr>
            <p:cNvPr id="29" name="Rectángulo 28">
              <a:hlinkClick r:id="rId2" action="ppaction://hlinksldjump"/>
              <a:extLst>
                <a:ext uri="{FF2B5EF4-FFF2-40B4-BE49-F238E27FC236}">
                  <a16:creationId xmlns:a16="http://schemas.microsoft.com/office/drawing/2014/main" id="{6FA00D43-C474-C8EA-293A-67DFB31A0FD0}"/>
                </a:ext>
              </a:extLst>
            </p:cNvPr>
            <p:cNvSpPr/>
            <p:nvPr/>
          </p:nvSpPr>
          <p:spPr>
            <a:xfrm>
              <a:off x="4846887" y="1312713"/>
              <a:ext cx="2498226" cy="9315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30" name="Cuadro de texto 2">
              <a:extLst>
                <a:ext uri="{FF2B5EF4-FFF2-40B4-BE49-F238E27FC236}">
                  <a16:creationId xmlns:a16="http://schemas.microsoft.com/office/drawing/2014/main" id="{E522FFDC-BC3F-FF76-25C1-B08E13D5A4E9}"/>
                </a:ext>
              </a:extLst>
            </p:cNvPr>
            <p:cNvSpPr txBox="1"/>
            <p:nvPr/>
          </p:nvSpPr>
          <p:spPr>
            <a:xfrm>
              <a:off x="4856331" y="1339295"/>
              <a:ext cx="2498226" cy="8940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Generador de trayectorias para objetivos móviles</a:t>
              </a:r>
              <a:endParaRPr lang="es-ES" spc="-2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Flecha: arriba y abajo 30">
            <a:extLst>
              <a:ext uri="{FF2B5EF4-FFF2-40B4-BE49-F238E27FC236}">
                <a16:creationId xmlns:a16="http://schemas.microsoft.com/office/drawing/2014/main" id="{8591CFE9-1BBE-1FD4-50C7-7D6931676EB9}"/>
              </a:ext>
            </a:extLst>
          </p:cNvPr>
          <p:cNvSpPr/>
          <p:nvPr/>
        </p:nvSpPr>
        <p:spPr>
          <a:xfrm rot="3470023">
            <a:off x="3910693" y="3944483"/>
            <a:ext cx="348147" cy="2014373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B64E2C2-8676-E975-71CB-650358BFA4CD}"/>
              </a:ext>
            </a:extLst>
          </p:cNvPr>
          <p:cNvGrpSpPr/>
          <p:nvPr/>
        </p:nvGrpSpPr>
        <p:grpSpPr>
          <a:xfrm>
            <a:off x="641277" y="5575965"/>
            <a:ext cx="2498227" cy="931536"/>
            <a:chOff x="4846887" y="1312713"/>
            <a:chExt cx="2498227" cy="931536"/>
          </a:xfrm>
          <a:solidFill>
            <a:schemeClr val="accent4">
              <a:lumMod val="75000"/>
            </a:schemeClr>
          </a:solidFill>
        </p:grpSpPr>
        <p:sp>
          <p:nvSpPr>
            <p:cNvPr id="33" name="Rectángulo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B6F0A1E2-28E5-6528-0103-430AD50AE777}"/>
                </a:ext>
              </a:extLst>
            </p:cNvPr>
            <p:cNvSpPr/>
            <p:nvPr/>
          </p:nvSpPr>
          <p:spPr>
            <a:xfrm>
              <a:off x="4846887" y="1312713"/>
              <a:ext cx="2498226" cy="93153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34" name="Cuadro de texto 2">
              <a:extLst>
                <a:ext uri="{FF2B5EF4-FFF2-40B4-BE49-F238E27FC236}">
                  <a16:creationId xmlns:a16="http://schemas.microsoft.com/office/drawing/2014/main" id="{27FFE327-24B7-4C73-66E6-4F9ADDEE8BC7}"/>
                </a:ext>
              </a:extLst>
            </p:cNvPr>
            <p:cNvSpPr txBox="1"/>
            <p:nvPr/>
          </p:nvSpPr>
          <p:spPr>
            <a:xfrm>
              <a:off x="4892912" y="1342098"/>
              <a:ext cx="2452202" cy="894060"/>
            </a:xfrm>
            <a:prstGeom prst="rect">
              <a:avLst/>
            </a:prstGeom>
            <a:grp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Algoritmos de </a:t>
              </a:r>
              <a:r>
                <a:rPr lang="es-ES" i="1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Tracking</a:t>
              </a:r>
              <a:r>
                <a:rPr lang="es-ES" spc="-2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para Cámara Gran Angular</a:t>
              </a:r>
              <a:endParaRPr lang="es-ES" spc="-2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Flecha: hacia arriba 36">
            <a:extLst>
              <a:ext uri="{FF2B5EF4-FFF2-40B4-BE49-F238E27FC236}">
                <a16:creationId xmlns:a16="http://schemas.microsoft.com/office/drawing/2014/main" id="{15ABD5E9-CBAA-6799-6AF6-34EBEC905E3B}"/>
              </a:ext>
            </a:extLst>
          </p:cNvPr>
          <p:cNvSpPr/>
          <p:nvPr/>
        </p:nvSpPr>
        <p:spPr>
          <a:xfrm rot="16200000">
            <a:off x="8121231" y="5532585"/>
            <a:ext cx="192374" cy="104767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87641915-F68C-6655-E8AD-3428D903F7C0}"/>
              </a:ext>
            </a:extLst>
          </p:cNvPr>
          <p:cNvSpPr/>
          <p:nvPr/>
        </p:nvSpPr>
        <p:spPr>
          <a:xfrm rot="5400000">
            <a:off x="3921074" y="5536633"/>
            <a:ext cx="192374" cy="1047679"/>
          </a:xfrm>
          <a:prstGeom prst="up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Flecha: hacia arriba 40">
            <a:extLst>
              <a:ext uri="{FF2B5EF4-FFF2-40B4-BE49-F238E27FC236}">
                <a16:creationId xmlns:a16="http://schemas.microsoft.com/office/drawing/2014/main" id="{08365D80-0C07-6640-5EFC-F262FDB7BB2D}"/>
              </a:ext>
            </a:extLst>
          </p:cNvPr>
          <p:cNvSpPr/>
          <p:nvPr/>
        </p:nvSpPr>
        <p:spPr>
          <a:xfrm>
            <a:off x="10199557" y="4378760"/>
            <a:ext cx="192374" cy="104767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Flecha: hacia arriba 41">
            <a:extLst>
              <a:ext uri="{FF2B5EF4-FFF2-40B4-BE49-F238E27FC236}">
                <a16:creationId xmlns:a16="http://schemas.microsoft.com/office/drawing/2014/main" id="{CB92AFFD-A86B-C50C-7B77-B29A56339FA5}"/>
              </a:ext>
            </a:extLst>
          </p:cNvPr>
          <p:cNvSpPr/>
          <p:nvPr/>
        </p:nvSpPr>
        <p:spPr>
          <a:xfrm>
            <a:off x="1789207" y="4355977"/>
            <a:ext cx="192374" cy="1047679"/>
          </a:xfrm>
          <a:prstGeom prst="up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BF0A5A1-A511-D7E3-F954-23D8DA13DEE5}"/>
              </a:ext>
            </a:extLst>
          </p:cNvPr>
          <p:cNvSpPr/>
          <p:nvPr/>
        </p:nvSpPr>
        <p:spPr>
          <a:xfrm>
            <a:off x="105802" y="63421"/>
            <a:ext cx="2761422" cy="26153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DFBF2B1-8C09-C14A-47AA-E78F532431AF}"/>
              </a:ext>
            </a:extLst>
          </p:cNvPr>
          <p:cNvSpPr txBox="1"/>
          <p:nvPr/>
        </p:nvSpPr>
        <p:spPr>
          <a:xfrm>
            <a:off x="0" y="-20305"/>
            <a:ext cx="2761422" cy="2615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500" kern="1200">
                <a:solidFill>
                  <a:srgbClr val="002060"/>
                </a:solidFill>
              </a:rPr>
              <a:t>Introducción al sistema</a:t>
            </a:r>
            <a:endParaRPr lang="en-US" sz="1500" kern="1200">
              <a:solidFill>
                <a:srgbClr val="002060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CB2892-CC34-2B16-0F9E-7C8AB9EE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63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75C79-F47E-3B58-7139-87D5A3F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Índice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8DC673E-6BD5-9CBB-9BD4-9842A1190B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014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57CE34-B644-0024-232D-315BE72A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864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5A2C0D-ACF9-BB62-7C70-22BE5757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7</a:t>
            </a:fld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FEA70E-4536-5CB5-1C97-029FE467DF33}"/>
              </a:ext>
            </a:extLst>
          </p:cNvPr>
          <p:cNvSpPr txBox="1">
            <a:spLocks/>
          </p:cNvSpPr>
          <p:nvPr/>
        </p:nvSpPr>
        <p:spPr>
          <a:xfrm>
            <a:off x="0" y="4904190"/>
            <a:ext cx="11519944" cy="2011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400" b="1"/>
              <a:t>Caso Genérico (No implementado): </a:t>
            </a:r>
          </a:p>
          <a:p>
            <a:pPr algn="ctr">
              <a:lnSpc>
                <a:spcPct val="100000"/>
              </a:lnSpc>
            </a:pPr>
            <a:r>
              <a:rPr lang="es-ES" sz="2400"/>
              <a:t>Objetivos complejos y escenario heterogéneo</a:t>
            </a:r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4E161C9D-3CF7-4E88-6A6C-92B8A112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37" y="1298069"/>
            <a:ext cx="8114529" cy="3743659"/>
          </a:xfrm>
          <a:prstGeom prst="rect">
            <a:avLst/>
          </a:prstGeom>
        </p:spPr>
      </p:pic>
      <p:pic>
        <p:nvPicPr>
          <p:cNvPr id="17" name="Imagen 1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6694AE5-3DD3-A262-7108-59BB3ACD2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4" y="1657107"/>
            <a:ext cx="3426030" cy="30255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AB01FA1-6EC8-3ADA-7C45-3B28517384DE}"/>
              </a:ext>
            </a:extLst>
          </p:cNvPr>
          <p:cNvSpPr txBox="1"/>
          <p:nvPr/>
        </p:nvSpPr>
        <p:spPr>
          <a:xfrm>
            <a:off x="0" y="-149902"/>
            <a:ext cx="3013023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kern="1200">
                <a:solidFill>
                  <a:srgbClr val="002060"/>
                </a:solidFill>
              </a:rPr>
              <a:t>Algoritmos de visión por computador</a:t>
            </a:r>
            <a:endParaRPr lang="en-US" sz="1500" kern="1200">
              <a:solidFill>
                <a:srgbClr val="00206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E5884A-2111-399E-8BE8-158D98E61E88}"/>
              </a:ext>
            </a:extLst>
          </p:cNvPr>
          <p:cNvSpPr txBox="1"/>
          <p:nvPr/>
        </p:nvSpPr>
        <p:spPr>
          <a:xfrm>
            <a:off x="3176183" y="4672398"/>
            <a:ext cx="53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 [4]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087BE4-DB79-7AAA-2E02-F708CAB12947}"/>
              </a:ext>
            </a:extLst>
          </p:cNvPr>
          <p:cNvSpPr txBox="1"/>
          <p:nvPr/>
        </p:nvSpPr>
        <p:spPr>
          <a:xfrm>
            <a:off x="11619451" y="5099150"/>
            <a:ext cx="53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 [5]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0875C7E-5418-D4B7-9058-F990ABF015D6}"/>
              </a:ext>
            </a:extLst>
          </p:cNvPr>
          <p:cNvSpPr txBox="1">
            <a:spLocks/>
          </p:cNvSpPr>
          <p:nvPr/>
        </p:nvSpPr>
        <p:spPr>
          <a:xfrm>
            <a:off x="838200" y="-144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Detección de objetivos (I)</a:t>
            </a:r>
          </a:p>
        </p:txBody>
      </p:sp>
    </p:spTree>
    <p:extLst>
      <p:ext uri="{BB962C8B-B14F-4D97-AF65-F5344CB8AC3E}">
        <p14:creationId xmlns:p14="http://schemas.microsoft.com/office/powerpoint/2010/main" val="209578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5A2C0D-ACF9-BB62-7C70-22BE5757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0A118-558F-455F-A716-DA35B9BD2EBD}" type="slidenum">
              <a:rPr lang="es-ES" smtClean="0"/>
              <a:t>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689B3A-9052-59E9-CFAD-35AC7718B2FC}"/>
              </a:ext>
            </a:extLst>
          </p:cNvPr>
          <p:cNvSpPr txBox="1"/>
          <p:nvPr/>
        </p:nvSpPr>
        <p:spPr>
          <a:xfrm>
            <a:off x="0" y="-149902"/>
            <a:ext cx="3013023" cy="56962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44550">
              <a:lnSpc>
                <a:spcPts val="14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s-ES" sz="1500" kern="1200">
                <a:solidFill>
                  <a:srgbClr val="002060"/>
                </a:solidFill>
              </a:rPr>
              <a:t>Algoritmos de visión por computador</a:t>
            </a:r>
            <a:endParaRPr lang="en-US" sz="1500" kern="1200">
              <a:solidFill>
                <a:srgbClr val="002060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D636E9A-2B5F-4899-E909-C6F44AF1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08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Detección de objetivos (II)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FEA70E-4536-5CB5-1C97-029FE467DF33}"/>
              </a:ext>
            </a:extLst>
          </p:cNvPr>
          <p:cNvSpPr txBox="1">
            <a:spLocks/>
          </p:cNvSpPr>
          <p:nvPr/>
        </p:nvSpPr>
        <p:spPr>
          <a:xfrm>
            <a:off x="936171" y="6270142"/>
            <a:ext cx="10417629" cy="587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400" b="1"/>
              <a:t>Simplificación adoptada: </a:t>
            </a:r>
            <a:r>
              <a:rPr lang="es-ES" sz="2400"/>
              <a:t>Objetivos simples y escenario homogéneo</a:t>
            </a:r>
          </a:p>
        </p:txBody>
      </p:sp>
      <p:pic>
        <p:nvPicPr>
          <p:cNvPr id="10" name="Imagen 9" descr="Calendario&#10;&#10;Descripción generada automáticamente">
            <a:extLst>
              <a:ext uri="{FF2B5EF4-FFF2-40B4-BE49-F238E27FC236}">
                <a16:creationId xmlns:a16="http://schemas.microsoft.com/office/drawing/2014/main" id="{845A4DD4-98CA-52E0-18A1-93ED5C641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71174"/>
            <a:ext cx="5802658" cy="2774396"/>
          </a:xfrm>
          <a:prstGeom prst="rect">
            <a:avLst/>
          </a:prstGeom>
        </p:spPr>
      </p:pic>
      <p:pic>
        <p:nvPicPr>
          <p:cNvPr id="12" name="Imagen 11" descr="Imagen que contiene hombre, parado, sostener&#10;&#10;Descripción generada automáticamente">
            <a:extLst>
              <a:ext uri="{FF2B5EF4-FFF2-40B4-BE49-F238E27FC236}">
                <a16:creationId xmlns:a16="http://schemas.microsoft.com/office/drawing/2014/main" id="{C249B0EE-C305-5C39-4599-7881D719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99" y="751539"/>
            <a:ext cx="2743860" cy="2054515"/>
          </a:xfrm>
          <a:prstGeom prst="rect">
            <a:avLst/>
          </a:prstGeom>
        </p:spPr>
      </p:pic>
      <p:pic>
        <p:nvPicPr>
          <p:cNvPr id="14" name="Gráfico 13" descr="Flechas de cheurón con relleno sólido">
            <a:extLst>
              <a:ext uri="{FF2B5EF4-FFF2-40B4-BE49-F238E27FC236}">
                <a16:creationId xmlns:a16="http://schemas.microsoft.com/office/drawing/2014/main" id="{323CDE9C-39FF-D182-998F-8FC125A6F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403405" y="2829705"/>
            <a:ext cx="617818" cy="617818"/>
          </a:xfrm>
          <a:prstGeom prst="rect">
            <a:avLst/>
          </a:prstGeom>
        </p:spPr>
      </p:pic>
      <p:pic>
        <p:nvPicPr>
          <p:cNvPr id="15" name="Gráfico 14" descr="Flechas de cheurón con relleno sólido">
            <a:extLst>
              <a:ext uri="{FF2B5EF4-FFF2-40B4-BE49-F238E27FC236}">
                <a16:creationId xmlns:a16="http://schemas.microsoft.com/office/drawing/2014/main" id="{8F91F28A-4EBE-4062-F91A-3BA4F71E3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3768" y="4549463"/>
            <a:ext cx="617818" cy="617818"/>
          </a:xfrm>
          <a:prstGeom prst="rect">
            <a:avLst/>
          </a:prstGeom>
        </p:spPr>
      </p:pic>
      <p:pic>
        <p:nvPicPr>
          <p:cNvPr id="17" name="Imagen 16" descr="Imagen que contiene alimentos, cepillo&#10;&#10;Descripción generada automáticamente">
            <a:extLst>
              <a:ext uri="{FF2B5EF4-FFF2-40B4-BE49-F238E27FC236}">
                <a16:creationId xmlns:a16="http://schemas.microsoft.com/office/drawing/2014/main" id="{61FCEF1E-4A32-31F1-4B19-96BBC71CA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497" y="3822615"/>
            <a:ext cx="2766562" cy="2071514"/>
          </a:xfrm>
          <a:prstGeom prst="rect">
            <a:avLst/>
          </a:prstGeom>
        </p:spPr>
      </p:pic>
      <p:pic>
        <p:nvPicPr>
          <p:cNvPr id="18" name="Gráfico 17" descr="Flechas de cheurón con relleno sólido">
            <a:extLst>
              <a:ext uri="{FF2B5EF4-FFF2-40B4-BE49-F238E27FC236}">
                <a16:creationId xmlns:a16="http://schemas.microsoft.com/office/drawing/2014/main" id="{DC667524-5960-72CE-C2F1-7B2B23A27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176105" y="3029077"/>
            <a:ext cx="617818" cy="617818"/>
          </a:xfrm>
          <a:prstGeom prst="rect">
            <a:avLst/>
          </a:prstGeom>
        </p:spPr>
      </p:pic>
      <p:pic>
        <p:nvPicPr>
          <p:cNvPr id="22" name="Imagen 21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350B1F0E-FFBC-8F89-21D6-FAA23727C0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69" y="784002"/>
            <a:ext cx="2732090" cy="20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363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2754</TotalTime>
  <Words>1554</Words>
  <Application>Microsoft Office PowerPoint</Application>
  <PresentationFormat>Panorámica</PresentationFormat>
  <Paragraphs>276</Paragraphs>
  <Slides>31</Slides>
  <Notes>15</Notes>
  <HiddenSlides>0</HiddenSlides>
  <MMClips>4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Tema de Office</vt:lpstr>
      <vt:lpstr>Modelado en CoppeliaSim de Sistema Aéreo  Autónomo para el Seguimiento Visual de Múltiples Objetivos</vt:lpstr>
      <vt:lpstr>Índice</vt:lpstr>
      <vt:lpstr>Ideas generales del sistema planteado</vt:lpstr>
      <vt:lpstr>Presentación de PowerPoint</vt:lpstr>
      <vt:lpstr>Motivación y aplicaciones</vt:lpstr>
      <vt:lpstr>Esquema general del sistema</vt:lpstr>
      <vt:lpstr>Índice</vt:lpstr>
      <vt:lpstr>Presentación de PowerPoint</vt:lpstr>
      <vt:lpstr>Detección de objetivos (II)</vt:lpstr>
      <vt:lpstr>Presentación de PowerPoint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Índice</vt:lpstr>
      <vt:lpstr>Presentación de PowerPoint</vt:lpstr>
      <vt:lpstr>Presentación de PowerPoint</vt:lpstr>
      <vt:lpstr>Índice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Modelado en CoppeliaSim de Sistema Aéreo  Autónomo para el Seguimiento Visual de Múltiples Objetivos</dc:title>
  <dc:creator>fraromcor3@alum.us.es</dc:creator>
  <cp:lastModifiedBy>FRANCISCO JAVIER ROMAN CORTES</cp:lastModifiedBy>
  <cp:revision>5</cp:revision>
  <dcterms:created xsi:type="dcterms:W3CDTF">2023-08-07T00:15:49Z</dcterms:created>
  <dcterms:modified xsi:type="dcterms:W3CDTF">2023-09-09T10:34:32Z</dcterms:modified>
</cp:coreProperties>
</file>